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90" r:id="rId4"/>
    <p:sldId id="291" r:id="rId5"/>
    <p:sldId id="307" r:id="rId6"/>
    <p:sldId id="324" r:id="rId7"/>
    <p:sldId id="345" r:id="rId8"/>
    <p:sldId id="359" r:id="rId9"/>
    <p:sldId id="342" r:id="rId10"/>
    <p:sldId id="349" r:id="rId11"/>
    <p:sldId id="360" r:id="rId12"/>
    <p:sldId id="350" r:id="rId13"/>
    <p:sldId id="351" r:id="rId14"/>
    <p:sldId id="354" r:id="rId15"/>
    <p:sldId id="355" r:id="rId16"/>
    <p:sldId id="356" r:id="rId17"/>
    <p:sldId id="357" r:id="rId18"/>
    <p:sldId id="361" r:id="rId19"/>
    <p:sldId id="358" r:id="rId20"/>
    <p:sldId id="346" r:id="rId21"/>
    <p:sldId id="362" r:id="rId22"/>
    <p:sldId id="363" r:id="rId23"/>
    <p:sldId id="364" r:id="rId24"/>
    <p:sldId id="352" r:id="rId25"/>
    <p:sldId id="343" r:id="rId26"/>
    <p:sldId id="353" r:id="rId27"/>
    <p:sldId id="365" r:id="rId28"/>
    <p:sldId id="366" r:id="rId29"/>
    <p:sldId id="367" r:id="rId30"/>
    <p:sldId id="348" r:id="rId31"/>
    <p:sldId id="344" r:id="rId32"/>
    <p:sldId id="347" r:id="rId33"/>
    <p:sldId id="259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0A2B"/>
    <a:srgbClr val="426C77"/>
    <a:srgbClr val="687DB0"/>
    <a:srgbClr val="D0BC8C"/>
    <a:srgbClr val="326489"/>
    <a:srgbClr val="4BA5B6"/>
    <a:srgbClr val="D3BF8F"/>
    <a:srgbClr val="8B9DAB"/>
    <a:srgbClr val="386486"/>
    <a:srgbClr val="2C5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" y="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image" Target="../media/image28.png"/><Relationship Id="rId18" Type="http://schemas.openxmlformats.org/officeDocument/2006/relationships/image" Target="../media/image8.png"/><Relationship Id="rId3" Type="http://schemas.openxmlformats.org/officeDocument/2006/relationships/tags" Target="../tags/tag118.xml"/><Relationship Id="rId21" Type="http://schemas.openxmlformats.org/officeDocument/2006/relationships/image" Target="../media/image34.png"/><Relationship Id="rId7" Type="http://schemas.openxmlformats.org/officeDocument/2006/relationships/tags" Target="../tags/tag122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20.png"/><Relationship Id="rId2" Type="http://schemas.openxmlformats.org/officeDocument/2006/relationships/tags" Target="../tags/tag117.xml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24" Type="http://schemas.openxmlformats.org/officeDocument/2006/relationships/image" Target="../media/image39.png"/><Relationship Id="rId5" Type="http://schemas.openxmlformats.org/officeDocument/2006/relationships/tags" Target="../tags/tag120.xml"/><Relationship Id="rId15" Type="http://schemas.openxmlformats.org/officeDocument/2006/relationships/image" Target="../media/image26.png"/><Relationship Id="rId23" Type="http://schemas.openxmlformats.org/officeDocument/2006/relationships/image" Target="../media/image38.png"/><Relationship Id="rId10" Type="http://schemas.openxmlformats.org/officeDocument/2006/relationships/tags" Target="../tags/tag125.xml"/><Relationship Id="rId19" Type="http://schemas.openxmlformats.org/officeDocument/2006/relationships/image" Target="../media/image32.pn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tags" Target="../tags/tag129.xml"/><Relationship Id="rId21" Type="http://schemas.openxmlformats.org/officeDocument/2006/relationships/image" Target="../media/image30.pn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image" Target="../media/image27.png"/><Relationship Id="rId25" Type="http://schemas.openxmlformats.org/officeDocument/2006/relationships/image" Target="../media/image33.png"/><Relationship Id="rId2" Type="http://schemas.openxmlformats.org/officeDocument/2006/relationships/tags" Target="../tags/tag128.xml"/><Relationship Id="rId16" Type="http://schemas.openxmlformats.org/officeDocument/2006/relationships/image" Target="../media/image28.png"/><Relationship Id="rId20" Type="http://schemas.openxmlformats.org/officeDocument/2006/relationships/image" Target="../media/image20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32.png"/><Relationship Id="rId5" Type="http://schemas.openxmlformats.org/officeDocument/2006/relationships/tags" Target="../tags/tag131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8.png"/><Relationship Id="rId28" Type="http://schemas.openxmlformats.org/officeDocument/2006/relationships/image" Target="../media/image40.png"/><Relationship Id="rId10" Type="http://schemas.openxmlformats.org/officeDocument/2006/relationships/tags" Target="../tags/tag136.xml"/><Relationship Id="rId19" Type="http://schemas.openxmlformats.org/officeDocument/2006/relationships/image" Target="../media/image21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31.png"/><Relationship Id="rId27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image" Target="../media/image28.png"/><Relationship Id="rId18" Type="http://schemas.openxmlformats.org/officeDocument/2006/relationships/image" Target="../media/image8.png"/><Relationship Id="rId3" Type="http://schemas.openxmlformats.org/officeDocument/2006/relationships/tags" Target="../tags/tag143.xml"/><Relationship Id="rId21" Type="http://schemas.openxmlformats.org/officeDocument/2006/relationships/image" Target="../media/image34.png"/><Relationship Id="rId7" Type="http://schemas.openxmlformats.org/officeDocument/2006/relationships/tags" Target="../tags/tag147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31.png"/><Relationship Id="rId25" Type="http://schemas.openxmlformats.org/officeDocument/2006/relationships/image" Target="../media/image43.png"/><Relationship Id="rId2" Type="http://schemas.openxmlformats.org/officeDocument/2006/relationships/tags" Target="../tags/tag142.xml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tags" Target="../tags/tag151.xml"/><Relationship Id="rId24" Type="http://schemas.openxmlformats.org/officeDocument/2006/relationships/image" Target="../media/image42.png"/><Relationship Id="rId5" Type="http://schemas.openxmlformats.org/officeDocument/2006/relationships/tags" Target="../tags/tag145.xml"/><Relationship Id="rId15" Type="http://schemas.openxmlformats.org/officeDocument/2006/relationships/image" Target="../media/image26.png"/><Relationship Id="rId23" Type="http://schemas.openxmlformats.org/officeDocument/2006/relationships/image" Target="../media/image41.png"/><Relationship Id="rId10" Type="http://schemas.openxmlformats.org/officeDocument/2006/relationships/tags" Target="../tags/tag150.xml"/><Relationship Id="rId19" Type="http://schemas.openxmlformats.org/officeDocument/2006/relationships/image" Target="../media/image32.png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tags" Target="../tags/tag164.xml"/><Relationship Id="rId18" Type="http://schemas.openxmlformats.org/officeDocument/2006/relationships/image" Target="../media/image21.png"/><Relationship Id="rId26" Type="http://schemas.openxmlformats.org/officeDocument/2006/relationships/image" Target="../media/image35.png"/><Relationship Id="rId3" Type="http://schemas.openxmlformats.org/officeDocument/2006/relationships/tags" Target="../tags/tag154.xml"/><Relationship Id="rId21" Type="http://schemas.openxmlformats.org/officeDocument/2006/relationships/image" Target="../media/image31.png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tags" Target="../tags/tag153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46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24" Type="http://schemas.openxmlformats.org/officeDocument/2006/relationships/image" Target="../media/image33.png"/><Relationship Id="rId5" Type="http://schemas.openxmlformats.org/officeDocument/2006/relationships/tags" Target="../tags/tag15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image" Target="../media/image45.png"/><Relationship Id="rId10" Type="http://schemas.openxmlformats.org/officeDocument/2006/relationships/tags" Target="../tags/tag161.xml"/><Relationship Id="rId19" Type="http://schemas.openxmlformats.org/officeDocument/2006/relationships/image" Target="../media/image20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.png"/><Relationship Id="rId27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image" Target="../media/image21.png"/><Relationship Id="rId26" Type="http://schemas.openxmlformats.org/officeDocument/2006/relationships/image" Target="../media/image35.png"/><Relationship Id="rId3" Type="http://schemas.openxmlformats.org/officeDocument/2006/relationships/tags" Target="../tags/tag167.xml"/><Relationship Id="rId21" Type="http://schemas.openxmlformats.org/officeDocument/2006/relationships/image" Target="../media/image31.png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tags" Target="../tags/tag166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image" Target="../media/image33.png"/><Relationship Id="rId5" Type="http://schemas.openxmlformats.org/officeDocument/2006/relationships/tags" Target="../tags/tag169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image" Target="../media/image48.png"/><Relationship Id="rId10" Type="http://schemas.openxmlformats.org/officeDocument/2006/relationships/tags" Target="../tags/tag174.xml"/><Relationship Id="rId19" Type="http://schemas.openxmlformats.org/officeDocument/2006/relationships/image" Target="../media/image20.png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.png"/><Relationship Id="rId27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tags" Target="../tags/tag190.xml"/><Relationship Id="rId18" Type="http://schemas.openxmlformats.org/officeDocument/2006/relationships/image" Target="../media/image21.png"/><Relationship Id="rId26" Type="http://schemas.openxmlformats.org/officeDocument/2006/relationships/image" Target="../media/image35.png"/><Relationship Id="rId3" Type="http://schemas.openxmlformats.org/officeDocument/2006/relationships/tags" Target="../tags/tag180.xml"/><Relationship Id="rId21" Type="http://schemas.openxmlformats.org/officeDocument/2006/relationships/image" Target="../media/image31.png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tags" Target="../tags/tag179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24" Type="http://schemas.openxmlformats.org/officeDocument/2006/relationships/image" Target="../media/image33.png"/><Relationship Id="rId5" Type="http://schemas.openxmlformats.org/officeDocument/2006/relationships/tags" Target="../tags/tag182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image" Target="../media/image50.png"/><Relationship Id="rId10" Type="http://schemas.openxmlformats.org/officeDocument/2006/relationships/tags" Target="../tags/tag187.xml"/><Relationship Id="rId19" Type="http://schemas.openxmlformats.org/officeDocument/2006/relationships/image" Target="../media/image20.png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.png"/><Relationship Id="rId27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tags" Target="../tags/tag203.xml"/><Relationship Id="rId18" Type="http://schemas.openxmlformats.org/officeDocument/2006/relationships/image" Target="../media/image21.png"/><Relationship Id="rId26" Type="http://schemas.openxmlformats.org/officeDocument/2006/relationships/image" Target="../media/image35.png"/><Relationship Id="rId3" Type="http://schemas.openxmlformats.org/officeDocument/2006/relationships/tags" Target="../tags/tag193.xml"/><Relationship Id="rId21" Type="http://schemas.openxmlformats.org/officeDocument/2006/relationships/image" Target="../media/image31.png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tags" Target="../tags/tag192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24" Type="http://schemas.openxmlformats.org/officeDocument/2006/relationships/image" Target="../media/image33.png"/><Relationship Id="rId5" Type="http://schemas.openxmlformats.org/officeDocument/2006/relationships/tags" Target="../tags/tag195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image" Target="../media/image52.png"/><Relationship Id="rId10" Type="http://schemas.openxmlformats.org/officeDocument/2006/relationships/tags" Target="../tags/tag200.xml"/><Relationship Id="rId19" Type="http://schemas.openxmlformats.org/officeDocument/2006/relationships/image" Target="../media/image20.png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.png"/><Relationship Id="rId27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18" Type="http://schemas.openxmlformats.org/officeDocument/2006/relationships/image" Target="../media/image21.png"/><Relationship Id="rId26" Type="http://schemas.openxmlformats.org/officeDocument/2006/relationships/image" Target="../media/image35.png"/><Relationship Id="rId3" Type="http://schemas.openxmlformats.org/officeDocument/2006/relationships/tags" Target="../tags/tag206.xml"/><Relationship Id="rId21" Type="http://schemas.openxmlformats.org/officeDocument/2006/relationships/image" Target="../media/image31.png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tags" Target="../tags/tag205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55.png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24" Type="http://schemas.openxmlformats.org/officeDocument/2006/relationships/image" Target="../media/image33.png"/><Relationship Id="rId5" Type="http://schemas.openxmlformats.org/officeDocument/2006/relationships/tags" Target="../tags/tag208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image" Target="../media/image54.png"/><Relationship Id="rId10" Type="http://schemas.openxmlformats.org/officeDocument/2006/relationships/tags" Target="../tags/tag213.xml"/><Relationship Id="rId19" Type="http://schemas.openxmlformats.org/officeDocument/2006/relationships/image" Target="../media/image20.png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.png"/><Relationship Id="rId27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13" Type="http://schemas.openxmlformats.org/officeDocument/2006/relationships/tags" Target="../tags/tag229.xml"/><Relationship Id="rId18" Type="http://schemas.openxmlformats.org/officeDocument/2006/relationships/image" Target="../media/image21.png"/><Relationship Id="rId26" Type="http://schemas.openxmlformats.org/officeDocument/2006/relationships/image" Target="../media/image35.png"/><Relationship Id="rId3" Type="http://schemas.openxmlformats.org/officeDocument/2006/relationships/tags" Target="../tags/tag219.xml"/><Relationship Id="rId21" Type="http://schemas.openxmlformats.org/officeDocument/2006/relationships/image" Target="../media/image31.png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tags" Target="../tags/tag218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image" Target="../media/image33.png"/><Relationship Id="rId5" Type="http://schemas.openxmlformats.org/officeDocument/2006/relationships/tags" Target="../tags/tag221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image" Target="../media/image53.png"/><Relationship Id="rId10" Type="http://schemas.openxmlformats.org/officeDocument/2006/relationships/tags" Target="../tags/tag226.xml"/><Relationship Id="rId19" Type="http://schemas.openxmlformats.org/officeDocument/2006/relationships/image" Target="../media/image20.png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.png"/><Relationship Id="rId27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tags" Target="../tags/tag242.xml"/><Relationship Id="rId18" Type="http://schemas.openxmlformats.org/officeDocument/2006/relationships/image" Target="../media/image21.png"/><Relationship Id="rId26" Type="http://schemas.openxmlformats.org/officeDocument/2006/relationships/image" Target="../media/image35.png"/><Relationship Id="rId3" Type="http://schemas.openxmlformats.org/officeDocument/2006/relationships/tags" Target="../tags/tag232.xml"/><Relationship Id="rId21" Type="http://schemas.openxmlformats.org/officeDocument/2006/relationships/image" Target="../media/image31.png"/><Relationship Id="rId7" Type="http://schemas.openxmlformats.org/officeDocument/2006/relationships/tags" Target="../tags/tag236.xml"/><Relationship Id="rId12" Type="http://schemas.openxmlformats.org/officeDocument/2006/relationships/tags" Target="../tags/tag241.xml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tags" Target="../tags/tag231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58.png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tags" Target="../tags/tag240.xml"/><Relationship Id="rId24" Type="http://schemas.openxmlformats.org/officeDocument/2006/relationships/image" Target="../media/image33.png"/><Relationship Id="rId5" Type="http://schemas.openxmlformats.org/officeDocument/2006/relationships/tags" Target="../tags/tag234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image" Target="../media/image57.png"/><Relationship Id="rId10" Type="http://schemas.openxmlformats.org/officeDocument/2006/relationships/tags" Target="../tags/tag239.xml"/><Relationship Id="rId19" Type="http://schemas.openxmlformats.org/officeDocument/2006/relationships/image" Target="../media/image20.png"/><Relationship Id="rId4" Type="http://schemas.openxmlformats.org/officeDocument/2006/relationships/tags" Target="../tags/tag233.xml"/><Relationship Id="rId9" Type="http://schemas.openxmlformats.org/officeDocument/2006/relationships/tags" Target="../tags/tag238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8.png"/><Relationship Id="rId27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9.png"/><Relationship Id="rId21" Type="http://schemas.openxmlformats.org/officeDocument/2006/relationships/image" Target="../media/image1.png"/><Relationship Id="rId34" Type="http://schemas.openxmlformats.org/officeDocument/2006/relationships/image" Target="../media/image17.png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image" Target="../media/image6.png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slideLayout" Target="../slideLayouts/slideLayout1.xml"/><Relationship Id="rId29" Type="http://schemas.openxmlformats.org/officeDocument/2006/relationships/image" Target="../media/image12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37" Type="http://schemas.openxmlformats.org/officeDocument/2006/relationships/image" Target="../media/image5.png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image" Target="../media/image3.png"/><Relationship Id="rId28" Type="http://schemas.openxmlformats.org/officeDocument/2006/relationships/image" Target="../media/image11.png"/><Relationship Id="rId36" Type="http://schemas.openxmlformats.org/officeDocument/2006/relationships/image" Target="../media/image4.png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image" Target="../media/image14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image" Target="../media/image2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8" Type="http://schemas.openxmlformats.org/officeDocument/2006/relationships/tags" Target="../tags/tag16.xml"/><Relationship Id="rId3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255.xml"/><Relationship Id="rId18" Type="http://schemas.openxmlformats.org/officeDocument/2006/relationships/tags" Target="../tags/tag260.xml"/><Relationship Id="rId26" Type="http://schemas.openxmlformats.org/officeDocument/2006/relationships/image" Target="../media/image20.png"/><Relationship Id="rId39" Type="http://schemas.openxmlformats.org/officeDocument/2006/relationships/image" Target="../media/image64.png"/><Relationship Id="rId21" Type="http://schemas.openxmlformats.org/officeDocument/2006/relationships/tags" Target="../tags/tag263.xml"/><Relationship Id="rId34" Type="http://schemas.openxmlformats.org/officeDocument/2006/relationships/image" Target="../media/image34.png"/><Relationship Id="rId7" Type="http://schemas.openxmlformats.org/officeDocument/2006/relationships/tags" Target="../tags/tag249.xml"/><Relationship Id="rId12" Type="http://schemas.openxmlformats.org/officeDocument/2006/relationships/tags" Target="../tags/tag254.xml"/><Relationship Id="rId17" Type="http://schemas.openxmlformats.org/officeDocument/2006/relationships/tags" Target="../tags/tag259.xml"/><Relationship Id="rId25" Type="http://schemas.openxmlformats.org/officeDocument/2006/relationships/image" Target="../media/image21.png"/><Relationship Id="rId33" Type="http://schemas.openxmlformats.org/officeDocument/2006/relationships/image" Target="../media/image35.png"/><Relationship Id="rId38" Type="http://schemas.openxmlformats.org/officeDocument/2006/relationships/image" Target="../media/image63.png"/><Relationship Id="rId2" Type="http://schemas.openxmlformats.org/officeDocument/2006/relationships/tags" Target="../tags/tag244.xml"/><Relationship Id="rId16" Type="http://schemas.openxmlformats.org/officeDocument/2006/relationships/tags" Target="../tags/tag258.xml"/><Relationship Id="rId20" Type="http://schemas.openxmlformats.org/officeDocument/2006/relationships/tags" Target="../tags/tag262.xml"/><Relationship Id="rId29" Type="http://schemas.openxmlformats.org/officeDocument/2006/relationships/image" Target="../media/image31.png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tags" Target="../tags/tag253.xml"/><Relationship Id="rId24" Type="http://schemas.openxmlformats.org/officeDocument/2006/relationships/image" Target="../media/image28.png"/><Relationship Id="rId32" Type="http://schemas.openxmlformats.org/officeDocument/2006/relationships/image" Target="../media/image33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5" Type="http://schemas.openxmlformats.org/officeDocument/2006/relationships/tags" Target="../tags/tag247.xml"/><Relationship Id="rId15" Type="http://schemas.openxmlformats.org/officeDocument/2006/relationships/tags" Target="../tags/tag257.xml"/><Relationship Id="rId23" Type="http://schemas.openxmlformats.org/officeDocument/2006/relationships/slideLayout" Target="../slideLayouts/slideLayout1.xml"/><Relationship Id="rId28" Type="http://schemas.openxmlformats.org/officeDocument/2006/relationships/image" Target="../media/image59.png"/><Relationship Id="rId36" Type="http://schemas.openxmlformats.org/officeDocument/2006/relationships/image" Target="../media/image61.png"/><Relationship Id="rId10" Type="http://schemas.openxmlformats.org/officeDocument/2006/relationships/tags" Target="../tags/tag252.xml"/><Relationship Id="rId19" Type="http://schemas.openxmlformats.org/officeDocument/2006/relationships/tags" Target="../tags/tag261.xml"/><Relationship Id="rId31" Type="http://schemas.openxmlformats.org/officeDocument/2006/relationships/image" Target="../media/image32.png"/><Relationship Id="rId4" Type="http://schemas.openxmlformats.org/officeDocument/2006/relationships/tags" Target="../tags/tag246.xml"/><Relationship Id="rId9" Type="http://schemas.openxmlformats.org/officeDocument/2006/relationships/tags" Target="../tags/tag251.xml"/><Relationship Id="rId14" Type="http://schemas.openxmlformats.org/officeDocument/2006/relationships/tags" Target="../tags/tag256.xml"/><Relationship Id="rId22" Type="http://schemas.openxmlformats.org/officeDocument/2006/relationships/tags" Target="../tags/tag264.xml"/><Relationship Id="rId27" Type="http://schemas.openxmlformats.org/officeDocument/2006/relationships/image" Target="../media/image30.png"/><Relationship Id="rId30" Type="http://schemas.openxmlformats.org/officeDocument/2006/relationships/image" Target="../media/image8.png"/><Relationship Id="rId35" Type="http://schemas.openxmlformats.org/officeDocument/2006/relationships/image" Target="../media/image60.png"/><Relationship Id="rId8" Type="http://schemas.openxmlformats.org/officeDocument/2006/relationships/tags" Target="../tags/tag250.xml"/><Relationship Id="rId3" Type="http://schemas.openxmlformats.org/officeDocument/2006/relationships/tags" Target="../tags/tag24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77.xml"/><Relationship Id="rId18" Type="http://schemas.openxmlformats.org/officeDocument/2006/relationships/tags" Target="../tags/tag282.xml"/><Relationship Id="rId26" Type="http://schemas.openxmlformats.org/officeDocument/2006/relationships/image" Target="../media/image20.png"/><Relationship Id="rId39" Type="http://schemas.openxmlformats.org/officeDocument/2006/relationships/image" Target="../media/image66.png"/><Relationship Id="rId21" Type="http://schemas.openxmlformats.org/officeDocument/2006/relationships/tags" Target="../tags/tag285.xml"/><Relationship Id="rId34" Type="http://schemas.openxmlformats.org/officeDocument/2006/relationships/image" Target="../media/image34.png"/><Relationship Id="rId7" Type="http://schemas.openxmlformats.org/officeDocument/2006/relationships/tags" Target="../tags/tag271.xml"/><Relationship Id="rId12" Type="http://schemas.openxmlformats.org/officeDocument/2006/relationships/tags" Target="../tags/tag276.xml"/><Relationship Id="rId17" Type="http://schemas.openxmlformats.org/officeDocument/2006/relationships/tags" Target="../tags/tag281.xml"/><Relationship Id="rId25" Type="http://schemas.openxmlformats.org/officeDocument/2006/relationships/image" Target="../media/image21.png"/><Relationship Id="rId33" Type="http://schemas.openxmlformats.org/officeDocument/2006/relationships/image" Target="../media/image35.png"/><Relationship Id="rId38" Type="http://schemas.openxmlformats.org/officeDocument/2006/relationships/image" Target="../media/image63.png"/><Relationship Id="rId2" Type="http://schemas.openxmlformats.org/officeDocument/2006/relationships/tags" Target="../tags/tag266.xml"/><Relationship Id="rId16" Type="http://schemas.openxmlformats.org/officeDocument/2006/relationships/tags" Target="../tags/tag280.xml"/><Relationship Id="rId20" Type="http://schemas.openxmlformats.org/officeDocument/2006/relationships/tags" Target="../tags/tag284.xml"/><Relationship Id="rId29" Type="http://schemas.openxmlformats.org/officeDocument/2006/relationships/image" Target="../media/image31.png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tags" Target="../tags/tag275.xml"/><Relationship Id="rId24" Type="http://schemas.openxmlformats.org/officeDocument/2006/relationships/image" Target="../media/image28.png"/><Relationship Id="rId32" Type="http://schemas.openxmlformats.org/officeDocument/2006/relationships/image" Target="../media/image33.png"/><Relationship Id="rId37" Type="http://schemas.openxmlformats.org/officeDocument/2006/relationships/image" Target="../media/image62.png"/><Relationship Id="rId40" Type="http://schemas.openxmlformats.org/officeDocument/2006/relationships/image" Target="../media/image67.png"/><Relationship Id="rId5" Type="http://schemas.openxmlformats.org/officeDocument/2006/relationships/tags" Target="../tags/tag269.xml"/><Relationship Id="rId15" Type="http://schemas.openxmlformats.org/officeDocument/2006/relationships/tags" Target="../tags/tag279.xml"/><Relationship Id="rId23" Type="http://schemas.openxmlformats.org/officeDocument/2006/relationships/slideLayout" Target="../slideLayouts/slideLayout1.xml"/><Relationship Id="rId28" Type="http://schemas.openxmlformats.org/officeDocument/2006/relationships/image" Target="../media/image59.png"/><Relationship Id="rId36" Type="http://schemas.openxmlformats.org/officeDocument/2006/relationships/image" Target="../media/image61.png"/><Relationship Id="rId10" Type="http://schemas.openxmlformats.org/officeDocument/2006/relationships/tags" Target="../tags/tag274.xml"/><Relationship Id="rId19" Type="http://schemas.openxmlformats.org/officeDocument/2006/relationships/tags" Target="../tags/tag283.xml"/><Relationship Id="rId31" Type="http://schemas.openxmlformats.org/officeDocument/2006/relationships/image" Target="../media/image32.png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tags" Target="../tags/tag278.xml"/><Relationship Id="rId22" Type="http://schemas.openxmlformats.org/officeDocument/2006/relationships/tags" Target="../tags/tag286.xml"/><Relationship Id="rId27" Type="http://schemas.openxmlformats.org/officeDocument/2006/relationships/image" Target="../media/image30.png"/><Relationship Id="rId30" Type="http://schemas.openxmlformats.org/officeDocument/2006/relationships/image" Target="../media/image8.png"/><Relationship Id="rId35" Type="http://schemas.openxmlformats.org/officeDocument/2006/relationships/image" Target="../media/image60.png"/><Relationship Id="rId8" Type="http://schemas.openxmlformats.org/officeDocument/2006/relationships/tags" Target="../tags/tag272.xml"/><Relationship Id="rId3" Type="http://schemas.openxmlformats.org/officeDocument/2006/relationships/tags" Target="../tags/tag267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299.xml"/><Relationship Id="rId18" Type="http://schemas.openxmlformats.org/officeDocument/2006/relationships/tags" Target="../tags/tag304.xml"/><Relationship Id="rId26" Type="http://schemas.openxmlformats.org/officeDocument/2006/relationships/image" Target="../media/image20.png"/><Relationship Id="rId39" Type="http://schemas.openxmlformats.org/officeDocument/2006/relationships/image" Target="../media/image68.png"/><Relationship Id="rId21" Type="http://schemas.openxmlformats.org/officeDocument/2006/relationships/tags" Target="../tags/tag307.xml"/><Relationship Id="rId34" Type="http://schemas.openxmlformats.org/officeDocument/2006/relationships/image" Target="../media/image34.png"/><Relationship Id="rId7" Type="http://schemas.openxmlformats.org/officeDocument/2006/relationships/tags" Target="../tags/tag293.xml"/><Relationship Id="rId12" Type="http://schemas.openxmlformats.org/officeDocument/2006/relationships/tags" Target="../tags/tag298.xml"/><Relationship Id="rId17" Type="http://schemas.openxmlformats.org/officeDocument/2006/relationships/tags" Target="../tags/tag303.xml"/><Relationship Id="rId25" Type="http://schemas.openxmlformats.org/officeDocument/2006/relationships/image" Target="../media/image21.png"/><Relationship Id="rId33" Type="http://schemas.openxmlformats.org/officeDocument/2006/relationships/image" Target="../media/image35.png"/><Relationship Id="rId38" Type="http://schemas.openxmlformats.org/officeDocument/2006/relationships/image" Target="../media/image63.png"/><Relationship Id="rId2" Type="http://schemas.openxmlformats.org/officeDocument/2006/relationships/tags" Target="../tags/tag288.xml"/><Relationship Id="rId16" Type="http://schemas.openxmlformats.org/officeDocument/2006/relationships/tags" Target="../tags/tag302.xml"/><Relationship Id="rId20" Type="http://schemas.openxmlformats.org/officeDocument/2006/relationships/tags" Target="../tags/tag306.xml"/><Relationship Id="rId29" Type="http://schemas.openxmlformats.org/officeDocument/2006/relationships/image" Target="../media/image31.png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tags" Target="../tags/tag297.xml"/><Relationship Id="rId24" Type="http://schemas.openxmlformats.org/officeDocument/2006/relationships/image" Target="../media/image28.png"/><Relationship Id="rId32" Type="http://schemas.openxmlformats.org/officeDocument/2006/relationships/image" Target="../media/image33.png"/><Relationship Id="rId37" Type="http://schemas.openxmlformats.org/officeDocument/2006/relationships/image" Target="../media/image62.png"/><Relationship Id="rId40" Type="http://schemas.openxmlformats.org/officeDocument/2006/relationships/image" Target="../media/image69.png"/><Relationship Id="rId5" Type="http://schemas.openxmlformats.org/officeDocument/2006/relationships/tags" Target="../tags/tag291.xml"/><Relationship Id="rId15" Type="http://schemas.openxmlformats.org/officeDocument/2006/relationships/tags" Target="../tags/tag301.xml"/><Relationship Id="rId23" Type="http://schemas.openxmlformats.org/officeDocument/2006/relationships/slideLayout" Target="../slideLayouts/slideLayout1.xml"/><Relationship Id="rId28" Type="http://schemas.openxmlformats.org/officeDocument/2006/relationships/image" Target="../media/image59.png"/><Relationship Id="rId36" Type="http://schemas.openxmlformats.org/officeDocument/2006/relationships/image" Target="../media/image61.png"/><Relationship Id="rId10" Type="http://schemas.openxmlformats.org/officeDocument/2006/relationships/tags" Target="../tags/tag296.xml"/><Relationship Id="rId19" Type="http://schemas.openxmlformats.org/officeDocument/2006/relationships/tags" Target="../tags/tag305.xml"/><Relationship Id="rId31" Type="http://schemas.openxmlformats.org/officeDocument/2006/relationships/image" Target="../media/image32.png"/><Relationship Id="rId4" Type="http://schemas.openxmlformats.org/officeDocument/2006/relationships/tags" Target="../tags/tag290.xml"/><Relationship Id="rId9" Type="http://schemas.openxmlformats.org/officeDocument/2006/relationships/tags" Target="../tags/tag295.xml"/><Relationship Id="rId14" Type="http://schemas.openxmlformats.org/officeDocument/2006/relationships/tags" Target="../tags/tag300.xml"/><Relationship Id="rId22" Type="http://schemas.openxmlformats.org/officeDocument/2006/relationships/tags" Target="../tags/tag308.xml"/><Relationship Id="rId27" Type="http://schemas.openxmlformats.org/officeDocument/2006/relationships/image" Target="../media/image30.png"/><Relationship Id="rId30" Type="http://schemas.openxmlformats.org/officeDocument/2006/relationships/image" Target="../media/image8.png"/><Relationship Id="rId35" Type="http://schemas.openxmlformats.org/officeDocument/2006/relationships/image" Target="../media/image60.png"/><Relationship Id="rId8" Type="http://schemas.openxmlformats.org/officeDocument/2006/relationships/tags" Target="../tags/tag294.xml"/><Relationship Id="rId3" Type="http://schemas.openxmlformats.org/officeDocument/2006/relationships/tags" Target="../tags/tag289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321.xml"/><Relationship Id="rId18" Type="http://schemas.openxmlformats.org/officeDocument/2006/relationships/tags" Target="../tags/tag326.xml"/><Relationship Id="rId26" Type="http://schemas.openxmlformats.org/officeDocument/2006/relationships/image" Target="../media/image20.png"/><Relationship Id="rId21" Type="http://schemas.openxmlformats.org/officeDocument/2006/relationships/tags" Target="../tags/tag329.xml"/><Relationship Id="rId34" Type="http://schemas.openxmlformats.org/officeDocument/2006/relationships/image" Target="../media/image60.png"/><Relationship Id="rId7" Type="http://schemas.openxmlformats.org/officeDocument/2006/relationships/tags" Target="../tags/tag315.xml"/><Relationship Id="rId12" Type="http://schemas.openxmlformats.org/officeDocument/2006/relationships/tags" Target="../tags/tag320.xml"/><Relationship Id="rId17" Type="http://schemas.openxmlformats.org/officeDocument/2006/relationships/tags" Target="../tags/tag325.xml"/><Relationship Id="rId25" Type="http://schemas.openxmlformats.org/officeDocument/2006/relationships/image" Target="../media/image21.png"/><Relationship Id="rId33" Type="http://schemas.openxmlformats.org/officeDocument/2006/relationships/image" Target="../media/image34.png"/><Relationship Id="rId38" Type="http://schemas.openxmlformats.org/officeDocument/2006/relationships/image" Target="../media/image70.png"/><Relationship Id="rId2" Type="http://schemas.openxmlformats.org/officeDocument/2006/relationships/tags" Target="../tags/tag310.xml"/><Relationship Id="rId16" Type="http://schemas.openxmlformats.org/officeDocument/2006/relationships/tags" Target="../tags/tag324.xml"/><Relationship Id="rId20" Type="http://schemas.openxmlformats.org/officeDocument/2006/relationships/tags" Target="../tags/tag328.xml"/><Relationship Id="rId29" Type="http://schemas.openxmlformats.org/officeDocument/2006/relationships/image" Target="../media/image31.png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11" Type="http://schemas.openxmlformats.org/officeDocument/2006/relationships/tags" Target="../tags/tag319.xml"/><Relationship Id="rId24" Type="http://schemas.openxmlformats.org/officeDocument/2006/relationships/image" Target="../media/image28.png"/><Relationship Id="rId32" Type="http://schemas.openxmlformats.org/officeDocument/2006/relationships/image" Target="../media/image35.png"/><Relationship Id="rId37" Type="http://schemas.openxmlformats.org/officeDocument/2006/relationships/image" Target="../media/image63.png"/><Relationship Id="rId5" Type="http://schemas.openxmlformats.org/officeDocument/2006/relationships/tags" Target="../tags/tag313.xml"/><Relationship Id="rId15" Type="http://schemas.openxmlformats.org/officeDocument/2006/relationships/tags" Target="../tags/tag323.xml"/><Relationship Id="rId23" Type="http://schemas.openxmlformats.org/officeDocument/2006/relationships/slideLayout" Target="../slideLayouts/slideLayout1.xml"/><Relationship Id="rId28" Type="http://schemas.openxmlformats.org/officeDocument/2006/relationships/image" Target="../media/image59.png"/><Relationship Id="rId36" Type="http://schemas.openxmlformats.org/officeDocument/2006/relationships/image" Target="../media/image62.png"/><Relationship Id="rId10" Type="http://schemas.openxmlformats.org/officeDocument/2006/relationships/tags" Target="../tags/tag318.xml"/><Relationship Id="rId19" Type="http://schemas.openxmlformats.org/officeDocument/2006/relationships/tags" Target="../tags/tag327.xml"/><Relationship Id="rId31" Type="http://schemas.openxmlformats.org/officeDocument/2006/relationships/image" Target="../media/image32.png"/><Relationship Id="rId4" Type="http://schemas.openxmlformats.org/officeDocument/2006/relationships/tags" Target="../tags/tag312.xml"/><Relationship Id="rId9" Type="http://schemas.openxmlformats.org/officeDocument/2006/relationships/tags" Target="../tags/tag317.xml"/><Relationship Id="rId14" Type="http://schemas.openxmlformats.org/officeDocument/2006/relationships/tags" Target="../tags/tag322.xml"/><Relationship Id="rId22" Type="http://schemas.openxmlformats.org/officeDocument/2006/relationships/tags" Target="../tags/tag330.xml"/><Relationship Id="rId27" Type="http://schemas.openxmlformats.org/officeDocument/2006/relationships/image" Target="../media/image30.png"/><Relationship Id="rId30" Type="http://schemas.openxmlformats.org/officeDocument/2006/relationships/image" Target="../media/image8.png"/><Relationship Id="rId35" Type="http://schemas.openxmlformats.org/officeDocument/2006/relationships/image" Target="../media/image61.png"/><Relationship Id="rId8" Type="http://schemas.openxmlformats.org/officeDocument/2006/relationships/tags" Target="../tags/tag316.xml"/><Relationship Id="rId3" Type="http://schemas.openxmlformats.org/officeDocument/2006/relationships/tags" Target="../tags/tag3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343.xml"/><Relationship Id="rId18" Type="http://schemas.openxmlformats.org/officeDocument/2006/relationships/tags" Target="../tags/tag348.xml"/><Relationship Id="rId26" Type="http://schemas.openxmlformats.org/officeDocument/2006/relationships/tags" Target="../tags/tag356.xml"/><Relationship Id="rId39" Type="http://schemas.openxmlformats.org/officeDocument/2006/relationships/image" Target="../media/image72.png"/><Relationship Id="rId21" Type="http://schemas.openxmlformats.org/officeDocument/2006/relationships/tags" Target="../tags/tag351.xml"/><Relationship Id="rId34" Type="http://schemas.openxmlformats.org/officeDocument/2006/relationships/image" Target="../media/image34.png"/><Relationship Id="rId42" Type="http://schemas.openxmlformats.org/officeDocument/2006/relationships/image" Target="../media/image75.jpeg"/><Relationship Id="rId7" Type="http://schemas.openxmlformats.org/officeDocument/2006/relationships/tags" Target="../tags/tag337.xml"/><Relationship Id="rId2" Type="http://schemas.openxmlformats.org/officeDocument/2006/relationships/tags" Target="../tags/tag332.xml"/><Relationship Id="rId16" Type="http://schemas.openxmlformats.org/officeDocument/2006/relationships/tags" Target="../tags/tag346.xml"/><Relationship Id="rId29" Type="http://schemas.openxmlformats.org/officeDocument/2006/relationships/image" Target="../media/image28.png"/><Relationship Id="rId1" Type="http://schemas.openxmlformats.org/officeDocument/2006/relationships/tags" Target="../tags/tag331.xml"/><Relationship Id="rId6" Type="http://schemas.openxmlformats.org/officeDocument/2006/relationships/tags" Target="../tags/tag336.xml"/><Relationship Id="rId11" Type="http://schemas.openxmlformats.org/officeDocument/2006/relationships/tags" Target="../tags/tag341.xml"/><Relationship Id="rId24" Type="http://schemas.openxmlformats.org/officeDocument/2006/relationships/tags" Target="../tags/tag354.xml"/><Relationship Id="rId32" Type="http://schemas.openxmlformats.org/officeDocument/2006/relationships/image" Target="../media/image33.png"/><Relationship Id="rId37" Type="http://schemas.openxmlformats.org/officeDocument/2006/relationships/image" Target="../media/image62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" Type="http://schemas.openxmlformats.org/officeDocument/2006/relationships/tags" Target="../tags/tag335.xml"/><Relationship Id="rId15" Type="http://schemas.openxmlformats.org/officeDocument/2006/relationships/tags" Target="../tags/tag345.xml"/><Relationship Id="rId23" Type="http://schemas.openxmlformats.org/officeDocument/2006/relationships/tags" Target="../tags/tag353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61.png"/><Relationship Id="rId10" Type="http://schemas.openxmlformats.org/officeDocument/2006/relationships/tags" Target="../tags/tag340.xml"/><Relationship Id="rId19" Type="http://schemas.openxmlformats.org/officeDocument/2006/relationships/tags" Target="../tags/tag349.xml"/><Relationship Id="rId31" Type="http://schemas.openxmlformats.org/officeDocument/2006/relationships/image" Target="../media/image32.png"/><Relationship Id="rId44" Type="http://schemas.openxmlformats.org/officeDocument/2006/relationships/image" Target="../media/image77.png"/><Relationship Id="rId4" Type="http://schemas.openxmlformats.org/officeDocument/2006/relationships/tags" Target="../tags/tag334.xml"/><Relationship Id="rId9" Type="http://schemas.openxmlformats.org/officeDocument/2006/relationships/tags" Target="../tags/tag339.xml"/><Relationship Id="rId14" Type="http://schemas.openxmlformats.org/officeDocument/2006/relationships/tags" Target="../tags/tag344.xml"/><Relationship Id="rId22" Type="http://schemas.openxmlformats.org/officeDocument/2006/relationships/tags" Target="../tags/tag352.xml"/><Relationship Id="rId27" Type="http://schemas.openxmlformats.org/officeDocument/2006/relationships/tags" Target="../tags/tag357.xml"/><Relationship Id="rId30" Type="http://schemas.openxmlformats.org/officeDocument/2006/relationships/image" Target="../media/image8.png"/><Relationship Id="rId35" Type="http://schemas.openxmlformats.org/officeDocument/2006/relationships/image" Target="../media/image60.png"/><Relationship Id="rId43" Type="http://schemas.openxmlformats.org/officeDocument/2006/relationships/image" Target="../media/image76.png"/><Relationship Id="rId8" Type="http://schemas.openxmlformats.org/officeDocument/2006/relationships/tags" Target="../tags/tag338.xml"/><Relationship Id="rId3" Type="http://schemas.openxmlformats.org/officeDocument/2006/relationships/tags" Target="../tags/tag333.xml"/><Relationship Id="rId12" Type="http://schemas.openxmlformats.org/officeDocument/2006/relationships/tags" Target="../tags/tag342.xml"/><Relationship Id="rId17" Type="http://schemas.openxmlformats.org/officeDocument/2006/relationships/tags" Target="../tags/tag347.xml"/><Relationship Id="rId25" Type="http://schemas.openxmlformats.org/officeDocument/2006/relationships/tags" Target="../tags/tag355.xml"/><Relationship Id="rId33" Type="http://schemas.openxmlformats.org/officeDocument/2006/relationships/image" Target="../media/image35.png"/><Relationship Id="rId38" Type="http://schemas.openxmlformats.org/officeDocument/2006/relationships/image" Target="../media/image63.png"/><Relationship Id="rId46" Type="http://schemas.openxmlformats.org/officeDocument/2006/relationships/image" Target="../media/image79.png"/><Relationship Id="rId20" Type="http://schemas.openxmlformats.org/officeDocument/2006/relationships/tags" Target="../tags/tag350.xml"/><Relationship Id="rId41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370.xml"/><Relationship Id="rId18" Type="http://schemas.openxmlformats.org/officeDocument/2006/relationships/tags" Target="../tags/tag375.xml"/><Relationship Id="rId26" Type="http://schemas.openxmlformats.org/officeDocument/2006/relationships/tags" Target="../tags/tag383.xml"/><Relationship Id="rId39" Type="http://schemas.openxmlformats.org/officeDocument/2006/relationships/image" Target="../media/image72.png"/><Relationship Id="rId21" Type="http://schemas.openxmlformats.org/officeDocument/2006/relationships/tags" Target="../tags/tag378.xml"/><Relationship Id="rId34" Type="http://schemas.openxmlformats.org/officeDocument/2006/relationships/image" Target="../media/image34.png"/><Relationship Id="rId42" Type="http://schemas.openxmlformats.org/officeDocument/2006/relationships/image" Target="../media/image75.jpeg"/><Relationship Id="rId7" Type="http://schemas.openxmlformats.org/officeDocument/2006/relationships/tags" Target="../tags/tag364.xml"/><Relationship Id="rId2" Type="http://schemas.openxmlformats.org/officeDocument/2006/relationships/tags" Target="../tags/tag359.xml"/><Relationship Id="rId16" Type="http://schemas.openxmlformats.org/officeDocument/2006/relationships/tags" Target="../tags/tag373.xml"/><Relationship Id="rId29" Type="http://schemas.openxmlformats.org/officeDocument/2006/relationships/image" Target="../media/image28.png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11" Type="http://schemas.openxmlformats.org/officeDocument/2006/relationships/tags" Target="../tags/tag368.xml"/><Relationship Id="rId24" Type="http://schemas.openxmlformats.org/officeDocument/2006/relationships/tags" Target="../tags/tag381.xml"/><Relationship Id="rId32" Type="http://schemas.openxmlformats.org/officeDocument/2006/relationships/image" Target="../media/image33.png"/><Relationship Id="rId37" Type="http://schemas.openxmlformats.org/officeDocument/2006/relationships/image" Target="../media/image62.png"/><Relationship Id="rId40" Type="http://schemas.openxmlformats.org/officeDocument/2006/relationships/image" Target="../media/image73.png"/><Relationship Id="rId45" Type="http://schemas.openxmlformats.org/officeDocument/2006/relationships/image" Target="../media/image80.png"/><Relationship Id="rId5" Type="http://schemas.openxmlformats.org/officeDocument/2006/relationships/tags" Target="../tags/tag362.xml"/><Relationship Id="rId15" Type="http://schemas.openxmlformats.org/officeDocument/2006/relationships/tags" Target="../tags/tag372.xml"/><Relationship Id="rId23" Type="http://schemas.openxmlformats.org/officeDocument/2006/relationships/tags" Target="../tags/tag380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61.png"/><Relationship Id="rId10" Type="http://schemas.openxmlformats.org/officeDocument/2006/relationships/tags" Target="../tags/tag367.xml"/><Relationship Id="rId19" Type="http://schemas.openxmlformats.org/officeDocument/2006/relationships/tags" Target="../tags/tag376.xml"/><Relationship Id="rId31" Type="http://schemas.openxmlformats.org/officeDocument/2006/relationships/image" Target="../media/image32.png"/><Relationship Id="rId44" Type="http://schemas.openxmlformats.org/officeDocument/2006/relationships/image" Target="../media/image77.png"/><Relationship Id="rId4" Type="http://schemas.openxmlformats.org/officeDocument/2006/relationships/tags" Target="../tags/tag361.xml"/><Relationship Id="rId9" Type="http://schemas.openxmlformats.org/officeDocument/2006/relationships/tags" Target="../tags/tag366.xml"/><Relationship Id="rId14" Type="http://schemas.openxmlformats.org/officeDocument/2006/relationships/tags" Target="../tags/tag371.xml"/><Relationship Id="rId22" Type="http://schemas.openxmlformats.org/officeDocument/2006/relationships/tags" Target="../tags/tag379.xml"/><Relationship Id="rId27" Type="http://schemas.openxmlformats.org/officeDocument/2006/relationships/tags" Target="../tags/tag384.xml"/><Relationship Id="rId30" Type="http://schemas.openxmlformats.org/officeDocument/2006/relationships/image" Target="../media/image8.png"/><Relationship Id="rId35" Type="http://schemas.openxmlformats.org/officeDocument/2006/relationships/image" Target="../media/image60.png"/><Relationship Id="rId43" Type="http://schemas.openxmlformats.org/officeDocument/2006/relationships/image" Target="../media/image76.png"/><Relationship Id="rId8" Type="http://schemas.openxmlformats.org/officeDocument/2006/relationships/tags" Target="../tags/tag365.xml"/><Relationship Id="rId3" Type="http://schemas.openxmlformats.org/officeDocument/2006/relationships/tags" Target="../tags/tag360.xml"/><Relationship Id="rId12" Type="http://schemas.openxmlformats.org/officeDocument/2006/relationships/tags" Target="../tags/tag369.xml"/><Relationship Id="rId17" Type="http://schemas.openxmlformats.org/officeDocument/2006/relationships/tags" Target="../tags/tag374.xml"/><Relationship Id="rId25" Type="http://schemas.openxmlformats.org/officeDocument/2006/relationships/tags" Target="../tags/tag382.xml"/><Relationship Id="rId33" Type="http://schemas.openxmlformats.org/officeDocument/2006/relationships/image" Target="../media/image35.png"/><Relationship Id="rId38" Type="http://schemas.openxmlformats.org/officeDocument/2006/relationships/image" Target="../media/image63.png"/><Relationship Id="rId20" Type="http://schemas.openxmlformats.org/officeDocument/2006/relationships/tags" Target="../tags/tag377.xml"/><Relationship Id="rId41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397.xml"/><Relationship Id="rId18" Type="http://schemas.openxmlformats.org/officeDocument/2006/relationships/tags" Target="../tags/tag402.xml"/><Relationship Id="rId26" Type="http://schemas.openxmlformats.org/officeDocument/2006/relationships/tags" Target="../tags/tag410.xml"/><Relationship Id="rId39" Type="http://schemas.openxmlformats.org/officeDocument/2006/relationships/image" Target="../media/image72.png"/><Relationship Id="rId21" Type="http://schemas.openxmlformats.org/officeDocument/2006/relationships/tags" Target="../tags/tag405.xml"/><Relationship Id="rId34" Type="http://schemas.openxmlformats.org/officeDocument/2006/relationships/image" Target="../media/image34.png"/><Relationship Id="rId42" Type="http://schemas.openxmlformats.org/officeDocument/2006/relationships/image" Target="../media/image75.jpeg"/><Relationship Id="rId7" Type="http://schemas.openxmlformats.org/officeDocument/2006/relationships/tags" Target="../tags/tag391.xml"/><Relationship Id="rId2" Type="http://schemas.openxmlformats.org/officeDocument/2006/relationships/tags" Target="../tags/tag386.xml"/><Relationship Id="rId16" Type="http://schemas.openxmlformats.org/officeDocument/2006/relationships/tags" Target="../tags/tag400.xml"/><Relationship Id="rId29" Type="http://schemas.openxmlformats.org/officeDocument/2006/relationships/image" Target="../media/image28.png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11" Type="http://schemas.openxmlformats.org/officeDocument/2006/relationships/tags" Target="../tags/tag395.xml"/><Relationship Id="rId24" Type="http://schemas.openxmlformats.org/officeDocument/2006/relationships/tags" Target="../tags/tag408.xml"/><Relationship Id="rId32" Type="http://schemas.openxmlformats.org/officeDocument/2006/relationships/image" Target="../media/image33.png"/><Relationship Id="rId37" Type="http://schemas.openxmlformats.org/officeDocument/2006/relationships/image" Target="../media/image62.png"/><Relationship Id="rId40" Type="http://schemas.openxmlformats.org/officeDocument/2006/relationships/image" Target="../media/image73.png"/><Relationship Id="rId45" Type="http://schemas.openxmlformats.org/officeDocument/2006/relationships/image" Target="../media/image81.png"/><Relationship Id="rId5" Type="http://schemas.openxmlformats.org/officeDocument/2006/relationships/tags" Target="../tags/tag389.xml"/><Relationship Id="rId15" Type="http://schemas.openxmlformats.org/officeDocument/2006/relationships/tags" Target="../tags/tag399.xml"/><Relationship Id="rId23" Type="http://schemas.openxmlformats.org/officeDocument/2006/relationships/tags" Target="../tags/tag407.xml"/><Relationship Id="rId28" Type="http://schemas.openxmlformats.org/officeDocument/2006/relationships/slideLayout" Target="../slideLayouts/slideLayout1.xml"/><Relationship Id="rId36" Type="http://schemas.openxmlformats.org/officeDocument/2006/relationships/image" Target="../media/image61.png"/><Relationship Id="rId10" Type="http://schemas.openxmlformats.org/officeDocument/2006/relationships/tags" Target="../tags/tag394.xml"/><Relationship Id="rId19" Type="http://schemas.openxmlformats.org/officeDocument/2006/relationships/tags" Target="../tags/tag403.xml"/><Relationship Id="rId31" Type="http://schemas.openxmlformats.org/officeDocument/2006/relationships/image" Target="../media/image32.png"/><Relationship Id="rId44" Type="http://schemas.openxmlformats.org/officeDocument/2006/relationships/image" Target="../media/image77.png"/><Relationship Id="rId4" Type="http://schemas.openxmlformats.org/officeDocument/2006/relationships/tags" Target="../tags/tag388.xml"/><Relationship Id="rId9" Type="http://schemas.openxmlformats.org/officeDocument/2006/relationships/tags" Target="../tags/tag393.xml"/><Relationship Id="rId14" Type="http://schemas.openxmlformats.org/officeDocument/2006/relationships/tags" Target="../tags/tag398.xml"/><Relationship Id="rId22" Type="http://schemas.openxmlformats.org/officeDocument/2006/relationships/tags" Target="../tags/tag406.xml"/><Relationship Id="rId27" Type="http://schemas.openxmlformats.org/officeDocument/2006/relationships/tags" Target="../tags/tag411.xml"/><Relationship Id="rId30" Type="http://schemas.openxmlformats.org/officeDocument/2006/relationships/image" Target="../media/image8.png"/><Relationship Id="rId35" Type="http://schemas.openxmlformats.org/officeDocument/2006/relationships/image" Target="../media/image60.png"/><Relationship Id="rId43" Type="http://schemas.openxmlformats.org/officeDocument/2006/relationships/image" Target="../media/image76.png"/><Relationship Id="rId8" Type="http://schemas.openxmlformats.org/officeDocument/2006/relationships/tags" Target="../tags/tag392.xml"/><Relationship Id="rId3" Type="http://schemas.openxmlformats.org/officeDocument/2006/relationships/tags" Target="../tags/tag387.xml"/><Relationship Id="rId12" Type="http://schemas.openxmlformats.org/officeDocument/2006/relationships/tags" Target="../tags/tag396.xml"/><Relationship Id="rId17" Type="http://schemas.openxmlformats.org/officeDocument/2006/relationships/tags" Target="../tags/tag401.xml"/><Relationship Id="rId25" Type="http://schemas.openxmlformats.org/officeDocument/2006/relationships/tags" Target="../tags/tag409.xml"/><Relationship Id="rId33" Type="http://schemas.openxmlformats.org/officeDocument/2006/relationships/image" Target="../media/image35.png"/><Relationship Id="rId38" Type="http://schemas.openxmlformats.org/officeDocument/2006/relationships/image" Target="../media/image63.png"/><Relationship Id="rId20" Type="http://schemas.openxmlformats.org/officeDocument/2006/relationships/tags" Target="../tags/tag404.xml"/><Relationship Id="rId41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424.xml"/><Relationship Id="rId18" Type="http://schemas.openxmlformats.org/officeDocument/2006/relationships/tags" Target="../tags/tag429.xml"/><Relationship Id="rId26" Type="http://schemas.openxmlformats.org/officeDocument/2006/relationships/tags" Target="../tags/tag437.xml"/><Relationship Id="rId39" Type="http://schemas.openxmlformats.org/officeDocument/2006/relationships/image" Target="../media/image73.png"/><Relationship Id="rId21" Type="http://schemas.openxmlformats.org/officeDocument/2006/relationships/tags" Target="../tags/tag432.xml"/><Relationship Id="rId34" Type="http://schemas.openxmlformats.org/officeDocument/2006/relationships/image" Target="../media/image60.png"/><Relationship Id="rId42" Type="http://schemas.openxmlformats.org/officeDocument/2006/relationships/image" Target="../media/image76.png"/><Relationship Id="rId7" Type="http://schemas.openxmlformats.org/officeDocument/2006/relationships/tags" Target="../tags/tag418.xml"/><Relationship Id="rId2" Type="http://schemas.openxmlformats.org/officeDocument/2006/relationships/tags" Target="../tags/tag413.xml"/><Relationship Id="rId16" Type="http://schemas.openxmlformats.org/officeDocument/2006/relationships/tags" Target="../tags/tag427.xml"/><Relationship Id="rId29" Type="http://schemas.openxmlformats.org/officeDocument/2006/relationships/image" Target="../media/image8.png"/><Relationship Id="rId1" Type="http://schemas.openxmlformats.org/officeDocument/2006/relationships/tags" Target="../tags/tag412.xml"/><Relationship Id="rId6" Type="http://schemas.openxmlformats.org/officeDocument/2006/relationships/tags" Target="../tags/tag417.xml"/><Relationship Id="rId11" Type="http://schemas.openxmlformats.org/officeDocument/2006/relationships/tags" Target="../tags/tag422.xml"/><Relationship Id="rId24" Type="http://schemas.openxmlformats.org/officeDocument/2006/relationships/tags" Target="../tags/tag435.xml"/><Relationship Id="rId32" Type="http://schemas.openxmlformats.org/officeDocument/2006/relationships/image" Target="../media/image35.png"/><Relationship Id="rId37" Type="http://schemas.openxmlformats.org/officeDocument/2006/relationships/image" Target="../media/image63.png"/><Relationship Id="rId40" Type="http://schemas.openxmlformats.org/officeDocument/2006/relationships/image" Target="../media/image74.png"/><Relationship Id="rId45" Type="http://schemas.openxmlformats.org/officeDocument/2006/relationships/image" Target="../media/image83.png"/><Relationship Id="rId5" Type="http://schemas.openxmlformats.org/officeDocument/2006/relationships/tags" Target="../tags/tag416.xml"/><Relationship Id="rId15" Type="http://schemas.openxmlformats.org/officeDocument/2006/relationships/tags" Target="../tags/tag426.xml"/><Relationship Id="rId23" Type="http://schemas.openxmlformats.org/officeDocument/2006/relationships/tags" Target="../tags/tag434.xml"/><Relationship Id="rId28" Type="http://schemas.openxmlformats.org/officeDocument/2006/relationships/image" Target="../media/image28.png"/><Relationship Id="rId36" Type="http://schemas.openxmlformats.org/officeDocument/2006/relationships/image" Target="../media/image62.png"/><Relationship Id="rId10" Type="http://schemas.openxmlformats.org/officeDocument/2006/relationships/tags" Target="../tags/tag421.xml"/><Relationship Id="rId19" Type="http://schemas.openxmlformats.org/officeDocument/2006/relationships/tags" Target="../tags/tag430.xml"/><Relationship Id="rId31" Type="http://schemas.openxmlformats.org/officeDocument/2006/relationships/image" Target="../media/image33.png"/><Relationship Id="rId44" Type="http://schemas.openxmlformats.org/officeDocument/2006/relationships/image" Target="../media/image82.png"/><Relationship Id="rId4" Type="http://schemas.openxmlformats.org/officeDocument/2006/relationships/tags" Target="../tags/tag415.xml"/><Relationship Id="rId9" Type="http://schemas.openxmlformats.org/officeDocument/2006/relationships/tags" Target="../tags/tag420.xml"/><Relationship Id="rId14" Type="http://schemas.openxmlformats.org/officeDocument/2006/relationships/tags" Target="../tags/tag425.xml"/><Relationship Id="rId22" Type="http://schemas.openxmlformats.org/officeDocument/2006/relationships/tags" Target="../tags/tag433.xml"/><Relationship Id="rId27" Type="http://schemas.openxmlformats.org/officeDocument/2006/relationships/slideLayout" Target="../slideLayouts/slideLayout1.xml"/><Relationship Id="rId30" Type="http://schemas.openxmlformats.org/officeDocument/2006/relationships/image" Target="../media/image32.png"/><Relationship Id="rId35" Type="http://schemas.openxmlformats.org/officeDocument/2006/relationships/image" Target="../media/image61.png"/><Relationship Id="rId43" Type="http://schemas.openxmlformats.org/officeDocument/2006/relationships/image" Target="../media/image77.png"/><Relationship Id="rId8" Type="http://schemas.openxmlformats.org/officeDocument/2006/relationships/tags" Target="../tags/tag419.xml"/><Relationship Id="rId3" Type="http://schemas.openxmlformats.org/officeDocument/2006/relationships/tags" Target="../tags/tag414.xml"/><Relationship Id="rId12" Type="http://schemas.openxmlformats.org/officeDocument/2006/relationships/tags" Target="../tags/tag423.xml"/><Relationship Id="rId17" Type="http://schemas.openxmlformats.org/officeDocument/2006/relationships/tags" Target="../tags/tag428.xml"/><Relationship Id="rId25" Type="http://schemas.openxmlformats.org/officeDocument/2006/relationships/tags" Target="../tags/tag436.xml"/><Relationship Id="rId33" Type="http://schemas.openxmlformats.org/officeDocument/2006/relationships/image" Target="../media/image34.png"/><Relationship Id="rId38" Type="http://schemas.openxmlformats.org/officeDocument/2006/relationships/image" Target="../media/image72.png"/><Relationship Id="rId20" Type="http://schemas.openxmlformats.org/officeDocument/2006/relationships/tags" Target="../tags/tag431.xml"/><Relationship Id="rId41" Type="http://schemas.openxmlformats.org/officeDocument/2006/relationships/image" Target="../media/image75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450.xml"/><Relationship Id="rId18" Type="http://schemas.openxmlformats.org/officeDocument/2006/relationships/tags" Target="../tags/tag455.xml"/><Relationship Id="rId26" Type="http://schemas.openxmlformats.org/officeDocument/2006/relationships/tags" Target="../tags/tag463.xml"/><Relationship Id="rId39" Type="http://schemas.openxmlformats.org/officeDocument/2006/relationships/image" Target="../media/image63.png"/><Relationship Id="rId21" Type="http://schemas.openxmlformats.org/officeDocument/2006/relationships/tags" Target="../tags/tag458.xml"/><Relationship Id="rId34" Type="http://schemas.openxmlformats.org/officeDocument/2006/relationships/image" Target="../media/image35.png"/><Relationship Id="rId42" Type="http://schemas.openxmlformats.org/officeDocument/2006/relationships/image" Target="../media/image74.png"/><Relationship Id="rId7" Type="http://schemas.openxmlformats.org/officeDocument/2006/relationships/tags" Target="../tags/tag444.xml"/><Relationship Id="rId2" Type="http://schemas.openxmlformats.org/officeDocument/2006/relationships/tags" Target="../tags/tag439.xml"/><Relationship Id="rId16" Type="http://schemas.openxmlformats.org/officeDocument/2006/relationships/tags" Target="../tags/tag453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438.xml"/><Relationship Id="rId6" Type="http://schemas.openxmlformats.org/officeDocument/2006/relationships/tags" Target="../tags/tag443.xml"/><Relationship Id="rId11" Type="http://schemas.openxmlformats.org/officeDocument/2006/relationships/tags" Target="../tags/tag448.xml"/><Relationship Id="rId24" Type="http://schemas.openxmlformats.org/officeDocument/2006/relationships/tags" Target="../tags/tag461.xml"/><Relationship Id="rId32" Type="http://schemas.openxmlformats.org/officeDocument/2006/relationships/image" Target="../media/image32.png"/><Relationship Id="rId37" Type="http://schemas.openxmlformats.org/officeDocument/2006/relationships/image" Target="../media/image61.png"/><Relationship Id="rId40" Type="http://schemas.openxmlformats.org/officeDocument/2006/relationships/image" Target="../media/image72.png"/><Relationship Id="rId45" Type="http://schemas.openxmlformats.org/officeDocument/2006/relationships/image" Target="../media/image77.png"/><Relationship Id="rId5" Type="http://schemas.openxmlformats.org/officeDocument/2006/relationships/tags" Target="../tags/tag442.xml"/><Relationship Id="rId15" Type="http://schemas.openxmlformats.org/officeDocument/2006/relationships/tags" Target="../tags/tag452.xml"/><Relationship Id="rId23" Type="http://schemas.openxmlformats.org/officeDocument/2006/relationships/tags" Target="../tags/tag460.xml"/><Relationship Id="rId28" Type="http://schemas.openxmlformats.org/officeDocument/2006/relationships/tags" Target="../tags/tag465.xml"/><Relationship Id="rId36" Type="http://schemas.openxmlformats.org/officeDocument/2006/relationships/image" Target="../media/image60.png"/><Relationship Id="rId10" Type="http://schemas.openxmlformats.org/officeDocument/2006/relationships/tags" Target="../tags/tag447.xml"/><Relationship Id="rId19" Type="http://schemas.openxmlformats.org/officeDocument/2006/relationships/tags" Target="../tags/tag456.xml"/><Relationship Id="rId31" Type="http://schemas.openxmlformats.org/officeDocument/2006/relationships/image" Target="../media/image8.png"/><Relationship Id="rId44" Type="http://schemas.openxmlformats.org/officeDocument/2006/relationships/image" Target="../media/image76.png"/><Relationship Id="rId4" Type="http://schemas.openxmlformats.org/officeDocument/2006/relationships/tags" Target="../tags/tag441.xml"/><Relationship Id="rId9" Type="http://schemas.openxmlformats.org/officeDocument/2006/relationships/tags" Target="../tags/tag446.xml"/><Relationship Id="rId14" Type="http://schemas.openxmlformats.org/officeDocument/2006/relationships/tags" Target="../tags/tag451.xml"/><Relationship Id="rId22" Type="http://schemas.openxmlformats.org/officeDocument/2006/relationships/tags" Target="../tags/tag459.xml"/><Relationship Id="rId27" Type="http://schemas.openxmlformats.org/officeDocument/2006/relationships/tags" Target="../tags/tag464.xml"/><Relationship Id="rId30" Type="http://schemas.openxmlformats.org/officeDocument/2006/relationships/image" Target="../media/image28.png"/><Relationship Id="rId35" Type="http://schemas.openxmlformats.org/officeDocument/2006/relationships/image" Target="../media/image34.png"/><Relationship Id="rId43" Type="http://schemas.openxmlformats.org/officeDocument/2006/relationships/image" Target="../media/image75.jpeg"/><Relationship Id="rId8" Type="http://schemas.openxmlformats.org/officeDocument/2006/relationships/tags" Target="../tags/tag445.xml"/><Relationship Id="rId3" Type="http://schemas.openxmlformats.org/officeDocument/2006/relationships/tags" Target="../tags/tag440.xml"/><Relationship Id="rId12" Type="http://schemas.openxmlformats.org/officeDocument/2006/relationships/tags" Target="../tags/tag449.xml"/><Relationship Id="rId17" Type="http://schemas.openxmlformats.org/officeDocument/2006/relationships/tags" Target="../tags/tag454.xml"/><Relationship Id="rId25" Type="http://schemas.openxmlformats.org/officeDocument/2006/relationships/tags" Target="../tags/tag462.xml"/><Relationship Id="rId33" Type="http://schemas.openxmlformats.org/officeDocument/2006/relationships/image" Target="../media/image33.png"/><Relationship Id="rId38" Type="http://schemas.openxmlformats.org/officeDocument/2006/relationships/image" Target="../media/image62.png"/><Relationship Id="rId46" Type="http://schemas.openxmlformats.org/officeDocument/2006/relationships/image" Target="../media/image84.png"/><Relationship Id="rId20" Type="http://schemas.openxmlformats.org/officeDocument/2006/relationships/tags" Target="../tags/tag457.xml"/><Relationship Id="rId41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image" Target="../media/image9.png"/><Relationship Id="rId39" Type="http://schemas.openxmlformats.org/officeDocument/2006/relationships/image" Target="../media/image6.png"/><Relationship Id="rId21" Type="http://schemas.openxmlformats.org/officeDocument/2006/relationships/image" Target="../media/image19.png"/><Relationship Id="rId34" Type="http://schemas.openxmlformats.org/officeDocument/2006/relationships/image" Target="../media/image17.png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image" Target="../media/image1.png"/><Relationship Id="rId29" Type="http://schemas.openxmlformats.org/officeDocument/2006/relationships/image" Target="../media/image12.png"/><Relationship Id="rId41" Type="http://schemas.openxmlformats.org/officeDocument/2006/relationships/image" Target="../media/image3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37" Type="http://schemas.openxmlformats.org/officeDocument/2006/relationships/image" Target="../media/image4.png"/><Relationship Id="rId40" Type="http://schemas.openxmlformats.org/officeDocument/2006/relationships/image" Target="../media/image2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image" Target="../media/image21.png"/><Relationship Id="rId28" Type="http://schemas.openxmlformats.org/officeDocument/2006/relationships/image" Target="../media/image11.png"/><Relationship Id="rId36" Type="http://schemas.openxmlformats.org/officeDocument/2006/relationships/image" Target="../media/image22.png"/><Relationship Id="rId10" Type="http://schemas.openxmlformats.org/officeDocument/2006/relationships/tags" Target="../tags/tag37.xml"/><Relationship Id="rId19" Type="http://schemas.openxmlformats.org/officeDocument/2006/relationships/slideLayout" Target="../slideLayouts/slideLayout1.xml"/><Relationship Id="rId31" Type="http://schemas.openxmlformats.org/officeDocument/2006/relationships/image" Target="../media/image14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image" Target="../media/image20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73.xml"/><Relationship Id="rId13" Type="http://schemas.openxmlformats.org/officeDocument/2006/relationships/tags" Target="../tags/tag478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74.png"/><Relationship Id="rId3" Type="http://schemas.openxmlformats.org/officeDocument/2006/relationships/tags" Target="../tags/tag468.xml"/><Relationship Id="rId21" Type="http://schemas.openxmlformats.org/officeDocument/2006/relationships/image" Target="../media/image61.png"/><Relationship Id="rId7" Type="http://schemas.openxmlformats.org/officeDocument/2006/relationships/tags" Target="../tags/tag472.xml"/><Relationship Id="rId12" Type="http://schemas.openxmlformats.org/officeDocument/2006/relationships/tags" Target="../tags/tag477.xml"/><Relationship Id="rId17" Type="http://schemas.openxmlformats.org/officeDocument/2006/relationships/tags" Target="../tags/tag482.xml"/><Relationship Id="rId25" Type="http://schemas.openxmlformats.org/officeDocument/2006/relationships/image" Target="../media/image73.png"/><Relationship Id="rId2" Type="http://schemas.openxmlformats.org/officeDocument/2006/relationships/tags" Target="../tags/tag467.xml"/><Relationship Id="rId16" Type="http://schemas.openxmlformats.org/officeDocument/2006/relationships/tags" Target="../tags/tag481.xml"/><Relationship Id="rId20" Type="http://schemas.openxmlformats.org/officeDocument/2006/relationships/image" Target="../media/image60.png"/><Relationship Id="rId29" Type="http://schemas.openxmlformats.org/officeDocument/2006/relationships/image" Target="../media/image77.png"/><Relationship Id="rId1" Type="http://schemas.openxmlformats.org/officeDocument/2006/relationships/tags" Target="../tags/tag466.xml"/><Relationship Id="rId6" Type="http://schemas.openxmlformats.org/officeDocument/2006/relationships/tags" Target="../tags/tag471.xml"/><Relationship Id="rId11" Type="http://schemas.openxmlformats.org/officeDocument/2006/relationships/tags" Target="../tags/tag476.xml"/><Relationship Id="rId24" Type="http://schemas.openxmlformats.org/officeDocument/2006/relationships/image" Target="../media/image72.png"/><Relationship Id="rId5" Type="http://schemas.openxmlformats.org/officeDocument/2006/relationships/tags" Target="../tags/tag470.xml"/><Relationship Id="rId15" Type="http://schemas.openxmlformats.org/officeDocument/2006/relationships/tags" Target="../tags/tag480.xml"/><Relationship Id="rId23" Type="http://schemas.openxmlformats.org/officeDocument/2006/relationships/image" Target="../media/image63.png"/><Relationship Id="rId28" Type="http://schemas.openxmlformats.org/officeDocument/2006/relationships/image" Target="../media/image75.jpeg"/><Relationship Id="rId10" Type="http://schemas.openxmlformats.org/officeDocument/2006/relationships/tags" Target="../tags/tag475.xml"/><Relationship Id="rId19" Type="http://schemas.openxmlformats.org/officeDocument/2006/relationships/image" Target="../media/image28.png"/><Relationship Id="rId31" Type="http://schemas.openxmlformats.org/officeDocument/2006/relationships/image" Target="../media/image86.png"/><Relationship Id="rId4" Type="http://schemas.openxmlformats.org/officeDocument/2006/relationships/tags" Target="../tags/tag469.xml"/><Relationship Id="rId9" Type="http://schemas.openxmlformats.org/officeDocument/2006/relationships/tags" Target="../tags/tag474.xml"/><Relationship Id="rId14" Type="http://schemas.openxmlformats.org/officeDocument/2006/relationships/tags" Target="../tags/tag479.xml"/><Relationship Id="rId22" Type="http://schemas.openxmlformats.org/officeDocument/2006/relationships/image" Target="../media/image62.png"/><Relationship Id="rId27" Type="http://schemas.openxmlformats.org/officeDocument/2006/relationships/image" Target="../media/image76.png"/><Relationship Id="rId30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90.xml"/><Relationship Id="rId13" Type="http://schemas.openxmlformats.org/officeDocument/2006/relationships/image" Target="../media/image87.png"/><Relationship Id="rId18" Type="http://schemas.openxmlformats.org/officeDocument/2006/relationships/image" Target="../media/image85.png"/><Relationship Id="rId3" Type="http://schemas.openxmlformats.org/officeDocument/2006/relationships/tags" Target="../tags/tag485.xml"/><Relationship Id="rId7" Type="http://schemas.openxmlformats.org/officeDocument/2006/relationships/tags" Target="../tags/tag489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91.png"/><Relationship Id="rId2" Type="http://schemas.openxmlformats.org/officeDocument/2006/relationships/tags" Target="../tags/tag484.xml"/><Relationship Id="rId16" Type="http://schemas.openxmlformats.org/officeDocument/2006/relationships/image" Target="../media/image90.png"/><Relationship Id="rId20" Type="http://schemas.openxmlformats.org/officeDocument/2006/relationships/image" Target="../media/image77.png"/><Relationship Id="rId1" Type="http://schemas.openxmlformats.org/officeDocument/2006/relationships/tags" Target="../tags/tag483.xml"/><Relationship Id="rId6" Type="http://schemas.openxmlformats.org/officeDocument/2006/relationships/tags" Target="../tags/tag488.xml"/><Relationship Id="rId11" Type="http://schemas.openxmlformats.org/officeDocument/2006/relationships/tags" Target="../tags/tag493.xml"/><Relationship Id="rId5" Type="http://schemas.openxmlformats.org/officeDocument/2006/relationships/tags" Target="../tags/tag487.xml"/><Relationship Id="rId15" Type="http://schemas.openxmlformats.org/officeDocument/2006/relationships/image" Target="../media/image89.png"/><Relationship Id="rId10" Type="http://schemas.openxmlformats.org/officeDocument/2006/relationships/tags" Target="../tags/tag492.xml"/><Relationship Id="rId19" Type="http://schemas.openxmlformats.org/officeDocument/2006/relationships/image" Target="../media/image86.png"/><Relationship Id="rId4" Type="http://schemas.openxmlformats.org/officeDocument/2006/relationships/tags" Target="../tags/tag486.xml"/><Relationship Id="rId9" Type="http://schemas.openxmlformats.org/officeDocument/2006/relationships/tags" Target="../tags/tag491.xml"/><Relationship Id="rId1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501.xml"/><Relationship Id="rId13" Type="http://schemas.openxmlformats.org/officeDocument/2006/relationships/tags" Target="../tags/tag506.xml"/><Relationship Id="rId18" Type="http://schemas.openxmlformats.org/officeDocument/2006/relationships/image" Target="../media/image87.png"/><Relationship Id="rId3" Type="http://schemas.openxmlformats.org/officeDocument/2006/relationships/tags" Target="../tags/tag496.xml"/><Relationship Id="rId21" Type="http://schemas.openxmlformats.org/officeDocument/2006/relationships/image" Target="../media/image90.png"/><Relationship Id="rId7" Type="http://schemas.openxmlformats.org/officeDocument/2006/relationships/tags" Target="../tags/tag500.xml"/><Relationship Id="rId12" Type="http://schemas.openxmlformats.org/officeDocument/2006/relationships/tags" Target="../tags/tag505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77.png"/><Relationship Id="rId2" Type="http://schemas.openxmlformats.org/officeDocument/2006/relationships/tags" Target="../tags/tag495.xml"/><Relationship Id="rId16" Type="http://schemas.openxmlformats.org/officeDocument/2006/relationships/tags" Target="../tags/tag509.xml"/><Relationship Id="rId20" Type="http://schemas.openxmlformats.org/officeDocument/2006/relationships/image" Target="../media/image89.png"/><Relationship Id="rId1" Type="http://schemas.openxmlformats.org/officeDocument/2006/relationships/tags" Target="../tags/tag494.xml"/><Relationship Id="rId6" Type="http://schemas.openxmlformats.org/officeDocument/2006/relationships/tags" Target="../tags/tag499.xml"/><Relationship Id="rId11" Type="http://schemas.openxmlformats.org/officeDocument/2006/relationships/tags" Target="../tags/tag504.xml"/><Relationship Id="rId24" Type="http://schemas.openxmlformats.org/officeDocument/2006/relationships/image" Target="../media/image86.png"/><Relationship Id="rId5" Type="http://schemas.openxmlformats.org/officeDocument/2006/relationships/tags" Target="../tags/tag498.xml"/><Relationship Id="rId15" Type="http://schemas.openxmlformats.org/officeDocument/2006/relationships/tags" Target="../tags/tag508.xml"/><Relationship Id="rId23" Type="http://schemas.openxmlformats.org/officeDocument/2006/relationships/image" Target="../media/image85.png"/><Relationship Id="rId10" Type="http://schemas.openxmlformats.org/officeDocument/2006/relationships/tags" Target="../tags/tag503.xml"/><Relationship Id="rId19" Type="http://schemas.openxmlformats.org/officeDocument/2006/relationships/image" Target="../media/image88.png"/><Relationship Id="rId4" Type="http://schemas.openxmlformats.org/officeDocument/2006/relationships/tags" Target="../tags/tag497.xml"/><Relationship Id="rId9" Type="http://schemas.openxmlformats.org/officeDocument/2006/relationships/tags" Target="../tags/tag502.xml"/><Relationship Id="rId14" Type="http://schemas.openxmlformats.org/officeDocument/2006/relationships/tags" Target="../tags/tag507.xml"/><Relationship Id="rId22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512.xml"/><Relationship Id="rId7" Type="http://schemas.openxmlformats.org/officeDocument/2006/relationships/image" Target="../media/image93.png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6" Type="http://schemas.openxmlformats.org/officeDocument/2006/relationships/image" Target="../media/image92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13.xml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58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9.png"/><Relationship Id="rId21" Type="http://schemas.openxmlformats.org/officeDocument/2006/relationships/image" Target="../media/image19.png"/><Relationship Id="rId34" Type="http://schemas.openxmlformats.org/officeDocument/2006/relationships/image" Target="../media/image17.png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image" Target="../media/image3.png"/><Relationship Id="rId29" Type="http://schemas.openxmlformats.org/officeDocument/2006/relationships/image" Target="../media/image12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37" Type="http://schemas.openxmlformats.org/officeDocument/2006/relationships/image" Target="../media/image23.png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image" Target="../media/image21.png"/><Relationship Id="rId28" Type="http://schemas.openxmlformats.org/officeDocument/2006/relationships/image" Target="../media/image11.png"/><Relationship Id="rId36" Type="http://schemas.openxmlformats.org/officeDocument/2006/relationships/image" Target="../media/image5.png"/><Relationship Id="rId10" Type="http://schemas.openxmlformats.org/officeDocument/2006/relationships/tags" Target="../tags/tag55.xml"/><Relationship Id="rId19" Type="http://schemas.openxmlformats.org/officeDocument/2006/relationships/image" Target="../media/image2.png"/><Relationship Id="rId31" Type="http://schemas.openxmlformats.org/officeDocument/2006/relationships/image" Target="../media/image14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image" Target="../media/image20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8" Type="http://schemas.openxmlformats.org/officeDocument/2006/relationships/tags" Target="../tags/tag53.xml"/><Relationship Id="rId3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1.png"/><Relationship Id="rId26" Type="http://schemas.openxmlformats.org/officeDocument/2006/relationships/image" Target="../media/image5.png"/><Relationship Id="rId3" Type="http://schemas.openxmlformats.org/officeDocument/2006/relationships/tags" Target="../tags/tag65.xml"/><Relationship Id="rId21" Type="http://schemas.openxmlformats.org/officeDocument/2006/relationships/image" Target="../media/image14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tags" Target="../tags/tag64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5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17.png"/><Relationship Id="rId5" Type="http://schemas.openxmlformats.org/officeDocument/2006/relationships/tags" Target="../tags/tag67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24.png"/><Relationship Id="rId10" Type="http://schemas.openxmlformats.org/officeDocument/2006/relationships/tags" Target="../tags/tag72.xml"/><Relationship Id="rId19" Type="http://schemas.openxmlformats.org/officeDocument/2006/relationships/image" Target="../media/image12.png"/><Relationship Id="rId31" Type="http://schemas.openxmlformats.org/officeDocument/2006/relationships/image" Target="../media/image27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image" Target="../media/image25.png"/><Relationship Id="rId3" Type="http://schemas.openxmlformats.org/officeDocument/2006/relationships/tags" Target="../tags/tag77.xml"/><Relationship Id="rId21" Type="http://schemas.openxmlformats.org/officeDocument/2006/relationships/image" Target="../media/image26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image" Target="../media/image23.png"/><Relationship Id="rId2" Type="http://schemas.openxmlformats.org/officeDocument/2006/relationships/tags" Target="../tags/tag76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image" Target="../media/image28.png"/><Relationship Id="rId10" Type="http://schemas.openxmlformats.org/officeDocument/2006/relationships/tags" Target="../tags/tag84.xml"/><Relationship Id="rId19" Type="http://schemas.openxmlformats.org/officeDocument/2006/relationships/image" Target="../media/image29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tags" Target="../tags/tag90.xml"/><Relationship Id="rId21" Type="http://schemas.openxmlformats.org/officeDocument/2006/relationships/image" Target="../media/image30.png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image" Target="../media/image27.png"/><Relationship Id="rId25" Type="http://schemas.openxmlformats.org/officeDocument/2006/relationships/image" Target="../media/image33.png"/><Relationship Id="rId2" Type="http://schemas.openxmlformats.org/officeDocument/2006/relationships/tags" Target="../tags/tag89.xml"/><Relationship Id="rId16" Type="http://schemas.openxmlformats.org/officeDocument/2006/relationships/image" Target="../media/image28.png"/><Relationship Id="rId20" Type="http://schemas.openxmlformats.org/officeDocument/2006/relationships/image" Target="../media/image20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image" Target="../media/image32.png"/><Relationship Id="rId5" Type="http://schemas.openxmlformats.org/officeDocument/2006/relationships/tags" Target="../tags/tag92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8.png"/><Relationship Id="rId28" Type="http://schemas.openxmlformats.org/officeDocument/2006/relationships/image" Target="../media/image36.jpeg"/><Relationship Id="rId10" Type="http://schemas.openxmlformats.org/officeDocument/2006/relationships/tags" Target="../tags/tag97.xml"/><Relationship Id="rId19" Type="http://schemas.openxmlformats.org/officeDocument/2006/relationships/image" Target="../media/image21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image" Target="../media/image31.png"/><Relationship Id="rId27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tags" Target="../tags/tag104.xml"/><Relationship Id="rId21" Type="http://schemas.openxmlformats.org/officeDocument/2006/relationships/image" Target="../media/image30.png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image" Target="../media/image27.png"/><Relationship Id="rId25" Type="http://schemas.openxmlformats.org/officeDocument/2006/relationships/image" Target="../media/image33.png"/><Relationship Id="rId2" Type="http://schemas.openxmlformats.org/officeDocument/2006/relationships/tags" Target="../tags/tag103.xml"/><Relationship Id="rId16" Type="http://schemas.openxmlformats.org/officeDocument/2006/relationships/image" Target="../media/image28.png"/><Relationship Id="rId20" Type="http://schemas.openxmlformats.org/officeDocument/2006/relationships/image" Target="../media/image20.png"/><Relationship Id="rId29" Type="http://schemas.openxmlformats.org/officeDocument/2006/relationships/image" Target="../media/image37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image" Target="../media/image32.png"/><Relationship Id="rId5" Type="http://schemas.openxmlformats.org/officeDocument/2006/relationships/tags" Target="../tags/tag106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8.png"/><Relationship Id="rId28" Type="http://schemas.openxmlformats.org/officeDocument/2006/relationships/image" Target="../media/image36.jpeg"/><Relationship Id="rId10" Type="http://schemas.openxmlformats.org/officeDocument/2006/relationships/tags" Target="../tags/tag111.xml"/><Relationship Id="rId19" Type="http://schemas.openxmlformats.org/officeDocument/2006/relationships/image" Target="../media/image21.png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image" Target="../media/image31.png"/><Relationship Id="rId27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07315" y="15875"/>
            <a:ext cx="12192000" cy="68421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23825" y="-319405"/>
            <a:ext cx="12315825" cy="47426245"/>
            <a:chOff x="-169" y="-63888"/>
            <a:chExt cx="19395" cy="74687"/>
          </a:xfrm>
        </p:grpSpPr>
        <p:pic>
          <p:nvPicPr>
            <p:cNvPr id="5" name="图片 4" descr="图片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-169" y="25"/>
              <a:ext cx="19200" cy="10775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26" y="-63888"/>
              <a:ext cx="19200" cy="63888"/>
              <a:chOff x="1" y="-30778"/>
              <a:chExt cx="19200" cy="63888"/>
            </a:xfrm>
          </p:grpSpPr>
          <p:pic>
            <p:nvPicPr>
              <p:cNvPr id="8" name="图片 7" descr="bg_pre.e90b30fe.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1" y="-30778"/>
                <a:ext cx="19199" cy="41578"/>
              </a:xfrm>
              <a:prstGeom prst="rect">
                <a:avLst/>
              </a:prstGeom>
            </p:spPr>
          </p:pic>
          <p:pic>
            <p:nvPicPr>
              <p:cNvPr id="9" name="图片 8" descr="新建画布2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1" y="-8892"/>
                <a:ext cx="19200" cy="42002"/>
              </a:xfrm>
              <a:prstGeom prst="rect">
                <a:avLst/>
              </a:prstGeom>
            </p:spPr>
          </p:pic>
        </p:grpSp>
      </p:grpSp>
      <p:pic>
        <p:nvPicPr>
          <p:cNvPr id="51" name="图片 50" descr="图层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alphaModFix amt="50000"/>
          </a:blip>
          <a:stretch>
            <a:fillRect/>
          </a:stretch>
        </p:blipFill>
        <p:spPr>
          <a:xfrm rot="16200000">
            <a:off x="1005840" y="-3989705"/>
            <a:ext cx="5457825" cy="200025"/>
          </a:xfrm>
          <a:prstGeom prst="rect">
            <a:avLst/>
          </a:prstGeom>
        </p:spPr>
      </p:pic>
      <p:pic>
        <p:nvPicPr>
          <p:cNvPr id="52" name="图片 51" descr="图层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alphaModFix amt="70000"/>
          </a:blip>
          <a:stretch>
            <a:fillRect/>
          </a:stretch>
        </p:blipFill>
        <p:spPr>
          <a:xfrm rot="16200000">
            <a:off x="2729865" y="-1826895"/>
            <a:ext cx="2009775" cy="1400175"/>
          </a:xfrm>
          <a:prstGeom prst="rect">
            <a:avLst/>
          </a:prstGeom>
        </p:spPr>
      </p:pic>
      <p:pic>
        <p:nvPicPr>
          <p:cNvPr id="53" name="图片 52" descr="图层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alphaModFix amt="39000"/>
          </a:blip>
          <a:stretch>
            <a:fillRect/>
          </a:stretch>
        </p:blipFill>
        <p:spPr>
          <a:xfrm rot="19320000">
            <a:off x="3121660" y="-1421130"/>
            <a:ext cx="131445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BABAE-B95E-224D-9249-11DCAFC88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>
            <a:extLst>
              <a:ext uri="{FF2B5EF4-FFF2-40B4-BE49-F238E27FC236}">
                <a16:creationId xmlns:a16="http://schemas.microsoft.com/office/drawing/2014/main" id="{6F939CB1-167C-1772-CB4D-C328E7FBFA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>
            <a:extLst>
              <a:ext uri="{FF2B5EF4-FFF2-40B4-BE49-F238E27FC236}">
                <a16:creationId xmlns:a16="http://schemas.microsoft.com/office/drawing/2014/main" id="{11F3F869-65B3-5D79-6253-FD20471EAF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>
            <a:extLst>
              <a:ext uri="{FF2B5EF4-FFF2-40B4-BE49-F238E27FC236}">
                <a16:creationId xmlns:a16="http://schemas.microsoft.com/office/drawing/2014/main" id="{700FAC2A-4D79-C0F2-E50B-378EEEE793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C38B2204-1D56-AEF0-8DF6-37416C03DB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E37859CF-FF9A-4827-8993-0FD664354D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alphaModFix amt="20000"/>
          </a:blip>
          <a:stretch>
            <a:fillRect/>
          </a:stretch>
        </p:blipFill>
        <p:spPr>
          <a:xfrm>
            <a:off x="2552700" y="2044065"/>
            <a:ext cx="10104120" cy="6858000"/>
          </a:xfrm>
          <a:prstGeom prst="rect">
            <a:avLst/>
          </a:prstGeom>
        </p:spPr>
      </p:pic>
      <p:pic>
        <p:nvPicPr>
          <p:cNvPr id="32" name="图片 31" descr="a_bg_Hydro.015af75a.">
            <a:extLst>
              <a:ext uri="{FF2B5EF4-FFF2-40B4-BE49-F238E27FC236}">
                <a16:creationId xmlns:a16="http://schemas.microsoft.com/office/drawing/2014/main" id="{34B2284B-15AE-EEA6-F6E5-ADF079DE87C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>
            <a:extLst>
              <a:ext uri="{FF2B5EF4-FFF2-40B4-BE49-F238E27FC236}">
                <a16:creationId xmlns:a16="http://schemas.microsoft.com/office/drawing/2014/main" id="{2BDD1BC4-4F5D-2E35-6CE7-76DACEB20B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EDFCFC82-7E7D-3F79-E725-0BE10E1B970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>
            <a:extLst>
              <a:ext uri="{FF2B5EF4-FFF2-40B4-BE49-F238E27FC236}">
                <a16:creationId xmlns:a16="http://schemas.microsoft.com/office/drawing/2014/main" id="{761F548D-0ECA-24DA-9816-AADD419697C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>
            <a:extLst>
              <a:ext uri="{FF2B5EF4-FFF2-40B4-BE49-F238E27FC236}">
                <a16:creationId xmlns:a16="http://schemas.microsoft.com/office/drawing/2014/main" id="{87BF59AB-6336-FB4E-D4AD-FF3E8E23D31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>
            <a:extLst>
              <a:ext uri="{FF2B5EF4-FFF2-40B4-BE49-F238E27FC236}">
                <a16:creationId xmlns:a16="http://schemas.microsoft.com/office/drawing/2014/main" id="{9608377F-EFA1-EE9B-8B03-28938CAA4B4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66761AF4-AE31-941E-4A56-D93A771ED9F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>
            <a:extLst>
              <a:ext uri="{FF2B5EF4-FFF2-40B4-BE49-F238E27FC236}">
                <a16:creationId xmlns:a16="http://schemas.microsoft.com/office/drawing/2014/main" id="{B26FEEA1-47BC-C1C4-3118-8EC45E606C1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>
            <a:extLst>
              <a:ext uri="{FF2B5EF4-FFF2-40B4-BE49-F238E27FC236}">
                <a16:creationId xmlns:a16="http://schemas.microsoft.com/office/drawing/2014/main" id="{A59BDEE9-87DB-8E4A-A349-6084006F6B8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13FB8D-607B-3A9B-6F66-2CBB51023CA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2219" y="107558"/>
            <a:ext cx="5737256" cy="63846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9637C3-D47F-F610-4B17-076CB3D9EB9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18859" y="159283"/>
            <a:ext cx="5383226" cy="63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3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41C7E-C66C-6BB4-2C3E-07A2385B3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>
            <a:extLst>
              <a:ext uri="{FF2B5EF4-FFF2-40B4-BE49-F238E27FC236}">
                <a16:creationId xmlns:a16="http://schemas.microsoft.com/office/drawing/2014/main" id="{D23D1981-416A-CD5D-B768-B4DF595888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>
            <a:extLst>
              <a:ext uri="{FF2B5EF4-FFF2-40B4-BE49-F238E27FC236}">
                <a16:creationId xmlns:a16="http://schemas.microsoft.com/office/drawing/2014/main" id="{5DCA9435-DA05-BA52-21AF-517C39EFFA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>
            <a:extLst>
              <a:ext uri="{FF2B5EF4-FFF2-40B4-BE49-F238E27FC236}">
                <a16:creationId xmlns:a16="http://schemas.microsoft.com/office/drawing/2014/main" id="{54F020C1-CB54-C0D4-78C6-9EF377ADA4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48F34F41-BB83-AE9C-047D-FED9DE936A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8270CAFE-9CD4-2AFA-5383-C83D20144F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alphaModFix amt="20000"/>
          </a:blip>
          <a:stretch>
            <a:fillRect/>
          </a:stretch>
        </p:blipFill>
        <p:spPr>
          <a:xfrm>
            <a:off x="2552700" y="2044065"/>
            <a:ext cx="1010412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BA6A4C-31A8-30C2-C02C-8F2143C02246}"/>
              </a:ext>
            </a:extLst>
          </p:cNvPr>
          <p:cNvSpPr txBox="1"/>
          <p:nvPr/>
        </p:nvSpPr>
        <p:spPr>
          <a:xfrm>
            <a:off x="1631315" y="275590"/>
            <a:ext cx="713105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83CBF0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仿若</a:t>
            </a:r>
            <a:endParaRPr lang="zh-CN" altLang="en-US" sz="54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  <a:sym typeface="+mn-ea"/>
            </a:endParaRPr>
          </a:p>
          <a:p>
            <a:r>
              <a:rPr lang="zh-CN" altLang="en-US" sz="4000" b="1" dirty="0">
                <a:solidFill>
                  <a:srgbClr val="83CBF0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无因飘落的</a:t>
            </a:r>
            <a:endParaRPr lang="zh-CN" altLang="en-US" sz="48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  <a:sym typeface="+mn-ea"/>
            </a:endParaRPr>
          </a:p>
          <a:p>
            <a:r>
              <a:rPr lang="zh-CN" altLang="en-US" sz="6000" b="1" dirty="0">
                <a:solidFill>
                  <a:srgbClr val="83CBF0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轻雨</a:t>
            </a:r>
            <a:endParaRPr lang="zh-CN" altLang="en-US" sz="60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  <a:p>
            <a:endParaRPr lang="zh-CN" altLang="en-US" sz="60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5AE6EE-57ED-8DCD-6FFB-AFF40BC6B712}"/>
              </a:ext>
            </a:extLst>
          </p:cNvPr>
          <p:cNvSpPr/>
          <p:nvPr/>
        </p:nvSpPr>
        <p:spPr>
          <a:xfrm>
            <a:off x="607060" y="407670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A6FCE4D-7C02-7018-56A0-EB66708AC6A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07060" y="353695"/>
            <a:ext cx="791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</a:t>
            </a:r>
          </a:p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1</a:t>
            </a:r>
          </a:p>
        </p:txBody>
      </p:sp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108B59B2-090E-9AFB-BAEE-B38B01117D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alphaModFix amt="40000"/>
          </a:blip>
          <a:srcRect r="20793"/>
          <a:stretch>
            <a:fillRect/>
          </a:stretch>
        </p:blipFill>
        <p:spPr>
          <a:xfrm>
            <a:off x="2098040" y="581660"/>
            <a:ext cx="2693670" cy="1761490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137402FD-DD07-37FB-3CFF-F33E256AA7E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pic>
        <p:nvPicPr>
          <p:cNvPr id="32" name="图片 31" descr="a_bg_Hydro.015af75a.">
            <a:extLst>
              <a:ext uri="{FF2B5EF4-FFF2-40B4-BE49-F238E27FC236}">
                <a16:creationId xmlns:a16="http://schemas.microsoft.com/office/drawing/2014/main" id="{DE6531A3-1B0D-40CB-F78A-6622516769E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>
            <a:extLst>
              <a:ext uri="{FF2B5EF4-FFF2-40B4-BE49-F238E27FC236}">
                <a16:creationId xmlns:a16="http://schemas.microsoft.com/office/drawing/2014/main" id="{0EC06E52-3006-1B4C-9513-CAFD3AFBA91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C1B34F9-B0D0-EA09-975D-55669D3475A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>
            <a:extLst>
              <a:ext uri="{FF2B5EF4-FFF2-40B4-BE49-F238E27FC236}">
                <a16:creationId xmlns:a16="http://schemas.microsoft.com/office/drawing/2014/main" id="{48DF5874-5354-40A9-B4DD-53B957F29BA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>
            <a:extLst>
              <a:ext uri="{FF2B5EF4-FFF2-40B4-BE49-F238E27FC236}">
                <a16:creationId xmlns:a16="http://schemas.microsoft.com/office/drawing/2014/main" id="{E26BDADD-7D8C-A0D6-2C72-F115DD476F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>
            <a:extLst>
              <a:ext uri="{FF2B5EF4-FFF2-40B4-BE49-F238E27FC236}">
                <a16:creationId xmlns:a16="http://schemas.microsoft.com/office/drawing/2014/main" id="{FE3C6984-6F46-84C0-9EE4-96CB57E78E7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783B6B83-C002-FFEC-0D5E-660C950334F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>
            <a:extLst>
              <a:ext uri="{FF2B5EF4-FFF2-40B4-BE49-F238E27FC236}">
                <a16:creationId xmlns:a16="http://schemas.microsoft.com/office/drawing/2014/main" id="{2291B5C1-4205-52CA-A83E-B5D9C5D25A7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>
            <a:extLst>
              <a:ext uri="{FF2B5EF4-FFF2-40B4-BE49-F238E27FC236}">
                <a16:creationId xmlns:a16="http://schemas.microsoft.com/office/drawing/2014/main" id="{EDE73351-1DCC-49C6-73CB-569F5350BC00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69FE05-3EB8-801D-5F30-93C4E200A9AD}"/>
              </a:ext>
            </a:extLst>
          </p:cNvPr>
          <p:cNvSpPr/>
          <p:nvPr/>
        </p:nvSpPr>
        <p:spPr>
          <a:xfrm>
            <a:off x="828675" y="2465705"/>
            <a:ext cx="4522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index</a:t>
            </a:r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页面介绍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557550-BC85-080B-9147-DA0865591E0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69069" y="101255"/>
            <a:ext cx="5797369" cy="655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CF6A4-E9DF-B3A6-2485-193C475E4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>
            <a:extLst>
              <a:ext uri="{FF2B5EF4-FFF2-40B4-BE49-F238E27FC236}">
                <a16:creationId xmlns:a16="http://schemas.microsoft.com/office/drawing/2014/main" id="{4AF68B82-8D2A-C199-AF2F-377DCEF104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1913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>
            <a:extLst>
              <a:ext uri="{FF2B5EF4-FFF2-40B4-BE49-F238E27FC236}">
                <a16:creationId xmlns:a16="http://schemas.microsoft.com/office/drawing/2014/main" id="{8C95A8C6-1271-50B6-3913-6C203BBE7B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>
            <a:extLst>
              <a:ext uri="{FF2B5EF4-FFF2-40B4-BE49-F238E27FC236}">
                <a16:creationId xmlns:a16="http://schemas.microsoft.com/office/drawing/2014/main" id="{B17A87EC-6510-DDDD-F4AE-6CFF8522A3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6200E5A3-2699-71BA-2FB2-CE7F43048D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alphaModFix amt="20000"/>
          </a:blip>
          <a:stretch>
            <a:fillRect/>
          </a:stretch>
        </p:blipFill>
        <p:spPr>
          <a:xfrm>
            <a:off x="-1856317" y="1991995"/>
            <a:ext cx="10213975" cy="6858000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2AECE411-A0ED-A465-4098-9E91DF1768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pic>
        <p:nvPicPr>
          <p:cNvPr id="32" name="图片 31" descr="a_bg_Hydro.015af75a.">
            <a:extLst>
              <a:ext uri="{FF2B5EF4-FFF2-40B4-BE49-F238E27FC236}">
                <a16:creationId xmlns:a16="http://schemas.microsoft.com/office/drawing/2014/main" id="{88242A2D-254B-06DC-B596-7BEA46C72B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>
            <a:extLst>
              <a:ext uri="{FF2B5EF4-FFF2-40B4-BE49-F238E27FC236}">
                <a16:creationId xmlns:a16="http://schemas.microsoft.com/office/drawing/2014/main" id="{6EB4989E-4937-7BC2-4EF9-98A07C23845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72756018-4F76-20E8-EA02-03381DEF36C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>
            <a:extLst>
              <a:ext uri="{FF2B5EF4-FFF2-40B4-BE49-F238E27FC236}">
                <a16:creationId xmlns:a16="http://schemas.microsoft.com/office/drawing/2014/main" id="{5A4546D8-CB35-89CA-188E-94ED2604899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rcRect t="33356" b="48145"/>
          <a:stretch>
            <a:fillRect/>
          </a:stretch>
        </p:blipFill>
        <p:spPr>
          <a:xfrm flipV="1">
            <a:off x="-8298963" y="431801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>
            <a:extLst>
              <a:ext uri="{FF2B5EF4-FFF2-40B4-BE49-F238E27FC236}">
                <a16:creationId xmlns:a16="http://schemas.microsoft.com/office/drawing/2014/main" id="{BD232663-2EFF-9F07-A4E7-868B84241AC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>
            <a:extLst>
              <a:ext uri="{FF2B5EF4-FFF2-40B4-BE49-F238E27FC236}">
                <a16:creationId xmlns:a16="http://schemas.microsoft.com/office/drawing/2014/main" id="{4F36FE4E-934F-1916-6E79-FDA5F2BAAC4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351A6E9F-1AA2-C75C-3BA0-1F48277CBA9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>
            <a:extLst>
              <a:ext uri="{FF2B5EF4-FFF2-40B4-BE49-F238E27FC236}">
                <a16:creationId xmlns:a16="http://schemas.microsoft.com/office/drawing/2014/main" id="{ADD7F52C-97AF-D2AA-7CBB-62BAE60BF4A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>
            <a:extLst>
              <a:ext uri="{FF2B5EF4-FFF2-40B4-BE49-F238E27FC236}">
                <a16:creationId xmlns:a16="http://schemas.microsoft.com/office/drawing/2014/main" id="{0C5CB9AB-64CC-7140-026E-A3B3E14C52F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EA0D21-F3CC-2A75-0DD6-8800E7B7229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r="771" b="15110"/>
          <a:stretch/>
        </p:blipFill>
        <p:spPr>
          <a:xfrm>
            <a:off x="116535" y="91973"/>
            <a:ext cx="6378655" cy="30759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BF4286-23DB-CD84-1BD3-DA8929409CE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5927" y="2947457"/>
            <a:ext cx="4244903" cy="34825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067C41F-E1FB-9466-3DF0-3C0990108C3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72938" y="291692"/>
            <a:ext cx="4313115" cy="584591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98AD8DC-C889-B935-72E8-4C22F2498054}"/>
              </a:ext>
            </a:extLst>
          </p:cNvPr>
          <p:cNvSpPr/>
          <p:nvPr/>
        </p:nvSpPr>
        <p:spPr>
          <a:xfrm>
            <a:off x="4982717" y="3139515"/>
            <a:ext cx="2367958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dirty="0"/>
              <a:t>       首先，我们的网站主页采用了一个简洁而直观的导航栏设计。导航栏位于页面顶部，包含网站主页、入门指南、相关角色、原神活动等链接，方便玩家快速找到他们感兴趣的内容。此外，我们还提供了登录和注册链接，方便玩家加入我们的社区。</a:t>
            </a:r>
            <a:endParaRPr lang="zh-CN" altLang="en-US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8FDA84-AF87-976E-E9BF-E0B9B60D7C71}"/>
              </a:ext>
            </a:extLst>
          </p:cNvPr>
          <p:cNvSpPr/>
          <p:nvPr/>
        </p:nvSpPr>
        <p:spPr>
          <a:xfrm>
            <a:off x="-600946" y="6494060"/>
            <a:ext cx="1386856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接下来，我们的主页以一个自动播放的视频作为背景，配合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《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原神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》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的标志性元素和色彩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1161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9EC5B-7F67-D2D6-71E8-515F68EA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>
            <a:extLst>
              <a:ext uri="{FF2B5EF4-FFF2-40B4-BE49-F238E27FC236}">
                <a16:creationId xmlns:a16="http://schemas.microsoft.com/office/drawing/2014/main" id="{C6295BA0-116A-8009-E7A4-9D6A979E82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>
            <a:extLst>
              <a:ext uri="{FF2B5EF4-FFF2-40B4-BE49-F238E27FC236}">
                <a16:creationId xmlns:a16="http://schemas.microsoft.com/office/drawing/2014/main" id="{DE0F2415-84FE-ACD4-F5B6-C40648DEE8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>
            <a:extLst>
              <a:ext uri="{FF2B5EF4-FFF2-40B4-BE49-F238E27FC236}">
                <a16:creationId xmlns:a16="http://schemas.microsoft.com/office/drawing/2014/main" id="{1AFFCD0C-9BEE-0142-02D1-848EF169B2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58B0663A-E14D-8D92-0E74-3E5A57A0D2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55304FD0-C361-7874-FF7D-B255BD9646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2493645" y="2039620"/>
            <a:ext cx="10104120" cy="6858000"/>
          </a:xfrm>
          <a:prstGeom prst="rect">
            <a:avLst/>
          </a:prstGeom>
        </p:spPr>
      </p:pic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9C43BA0C-CB04-FE89-A863-E471E3AC06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alphaModFix amt="40000"/>
          </a:blip>
          <a:srcRect r="20793"/>
          <a:stretch>
            <a:fillRect/>
          </a:stretch>
        </p:blipFill>
        <p:spPr>
          <a:xfrm>
            <a:off x="2098040" y="581660"/>
            <a:ext cx="2693670" cy="1761490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DFCC6228-E4A6-0247-6BD6-F2FF7BC883C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pic>
        <p:nvPicPr>
          <p:cNvPr id="32" name="图片 31" descr="a_bg_Hydro.015af75a.">
            <a:extLst>
              <a:ext uri="{FF2B5EF4-FFF2-40B4-BE49-F238E27FC236}">
                <a16:creationId xmlns:a16="http://schemas.microsoft.com/office/drawing/2014/main" id="{283444F5-5529-ABC8-5F22-10679F949E5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>
            <a:extLst>
              <a:ext uri="{FF2B5EF4-FFF2-40B4-BE49-F238E27FC236}">
                <a16:creationId xmlns:a16="http://schemas.microsoft.com/office/drawing/2014/main" id="{CA2AC096-19D8-D466-4FF0-3FA25319EE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83951EC1-0D3B-21BC-C484-CE8DE373CFA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>
            <a:extLst>
              <a:ext uri="{FF2B5EF4-FFF2-40B4-BE49-F238E27FC236}">
                <a16:creationId xmlns:a16="http://schemas.microsoft.com/office/drawing/2014/main" id="{9D5B547E-0336-C9BA-2AC1-EC562B0CBA3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>
            <a:extLst>
              <a:ext uri="{FF2B5EF4-FFF2-40B4-BE49-F238E27FC236}">
                <a16:creationId xmlns:a16="http://schemas.microsoft.com/office/drawing/2014/main" id="{36181979-C630-1475-4967-5D638494395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>
            <a:extLst>
              <a:ext uri="{FF2B5EF4-FFF2-40B4-BE49-F238E27FC236}">
                <a16:creationId xmlns:a16="http://schemas.microsoft.com/office/drawing/2014/main" id="{0CEEDAB0-7CA5-6B0C-5C20-6837BCF7BB2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844A3D19-5044-B2B1-301B-05A9E355665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>
            <a:extLst>
              <a:ext uri="{FF2B5EF4-FFF2-40B4-BE49-F238E27FC236}">
                <a16:creationId xmlns:a16="http://schemas.microsoft.com/office/drawing/2014/main" id="{D5E62657-AD52-03D6-E6CA-27AB6C3DC9C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>
            <a:extLst>
              <a:ext uri="{FF2B5EF4-FFF2-40B4-BE49-F238E27FC236}">
                <a16:creationId xmlns:a16="http://schemas.microsoft.com/office/drawing/2014/main" id="{6A309B2B-EF89-5ADB-4CAA-00F8CC1E957A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F25D53-E676-28EC-F932-5A61C5C0EA2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2107" y="126549"/>
            <a:ext cx="6305535" cy="35543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9D604F-9313-6822-71BD-515C71ADC78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3896" y="3430079"/>
            <a:ext cx="6101715" cy="21683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1C370C-6493-398E-0219-1CA372BDCF3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40234" y="284537"/>
            <a:ext cx="5511113" cy="644691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92C6E07-8FF5-B65F-28F7-375BEC129FCD}"/>
              </a:ext>
            </a:extLst>
          </p:cNvPr>
          <p:cNvSpPr/>
          <p:nvPr/>
        </p:nvSpPr>
        <p:spPr>
          <a:xfrm>
            <a:off x="-14805553" y="5708868"/>
            <a:ext cx="3638061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060607"/>
                </a:solidFill>
                <a:effectLst/>
                <a:latin typeface="-apple-system"/>
              </a:rPr>
              <a:t>“原神简介”部分，通过图文结合的方式，</a:t>
            </a:r>
            <a:endParaRPr lang="en-US" altLang="zh-CN" sz="16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ctr"/>
            <a:r>
              <a:rPr lang="zh-CN" altLang="en-US" sz="1600" b="0" i="0" dirty="0">
                <a:solidFill>
                  <a:srgbClr val="060607"/>
                </a:solidFill>
                <a:effectLst/>
                <a:latin typeface="-apple-system"/>
              </a:rPr>
              <a:t>详细介绍了游戏的背景故事、核心玩法和特色。</a:t>
            </a:r>
            <a:endParaRPr lang="en-US" altLang="zh-CN" sz="16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ctr"/>
            <a:r>
              <a:rPr lang="zh-CN" altLang="en-US" sz="1600" b="0" i="0" dirty="0">
                <a:solidFill>
                  <a:srgbClr val="060607"/>
                </a:solidFill>
                <a:effectLst/>
                <a:latin typeface="-apple-system"/>
              </a:rPr>
              <a:t>这部分内容帮助新玩家快速了解</a:t>
            </a:r>
            <a:r>
              <a:rPr lang="en-US" altLang="zh-CN" sz="1600" b="0" i="0" dirty="0">
                <a:solidFill>
                  <a:srgbClr val="060607"/>
                </a:solidFill>
                <a:effectLst/>
                <a:latin typeface="-apple-system"/>
              </a:rPr>
              <a:t>《</a:t>
            </a:r>
            <a:r>
              <a:rPr lang="zh-CN" altLang="en-US" sz="1600" b="0" i="0" dirty="0">
                <a:solidFill>
                  <a:srgbClr val="060607"/>
                </a:solidFill>
                <a:effectLst/>
                <a:latin typeface="-apple-system"/>
              </a:rPr>
              <a:t>原神</a:t>
            </a:r>
            <a:r>
              <a:rPr lang="en-US" altLang="zh-CN" sz="1600" b="0" i="0" dirty="0">
                <a:solidFill>
                  <a:srgbClr val="060607"/>
                </a:solidFill>
                <a:effectLst/>
                <a:latin typeface="-apple-system"/>
              </a:rPr>
              <a:t>》</a:t>
            </a:r>
            <a:r>
              <a:rPr lang="zh-CN" altLang="en-US" sz="1600" b="0" i="0" dirty="0">
                <a:solidFill>
                  <a:srgbClr val="060607"/>
                </a:solidFill>
                <a:effectLst/>
                <a:latin typeface="-apple-system"/>
              </a:rPr>
              <a:t>的世界，并激发他们的探索欲望。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179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A01F-E7C0-679A-1B57-94EA38FA6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>
            <a:extLst>
              <a:ext uri="{FF2B5EF4-FFF2-40B4-BE49-F238E27FC236}">
                <a16:creationId xmlns:a16="http://schemas.microsoft.com/office/drawing/2014/main" id="{2A42C8D2-CF4E-B447-C9A9-8D4C722EA9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>
            <a:extLst>
              <a:ext uri="{FF2B5EF4-FFF2-40B4-BE49-F238E27FC236}">
                <a16:creationId xmlns:a16="http://schemas.microsoft.com/office/drawing/2014/main" id="{319AC932-4D27-C52C-2EEE-EDFE31BEE6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>
            <a:extLst>
              <a:ext uri="{FF2B5EF4-FFF2-40B4-BE49-F238E27FC236}">
                <a16:creationId xmlns:a16="http://schemas.microsoft.com/office/drawing/2014/main" id="{D7E74D3C-8F16-A2E7-020B-12A65AD96E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36652F64-DEEF-0A7C-1929-DBACA23229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30BE7DAE-5B3F-A499-EA39-C48534D9F4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2435378" y="2044065"/>
            <a:ext cx="10104120" cy="6858000"/>
          </a:xfrm>
          <a:prstGeom prst="rect">
            <a:avLst/>
          </a:prstGeom>
        </p:spPr>
      </p:pic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2F2933B6-C134-5DEF-39F1-F0E5F6BF2A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alphaModFix amt="40000"/>
          </a:blip>
          <a:srcRect r="20793"/>
          <a:stretch>
            <a:fillRect/>
          </a:stretch>
        </p:blipFill>
        <p:spPr>
          <a:xfrm>
            <a:off x="2098040" y="581660"/>
            <a:ext cx="2693670" cy="1761490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8A3FAA86-7EA1-3A56-FEC0-686EFB29C13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pic>
        <p:nvPicPr>
          <p:cNvPr id="32" name="图片 31" descr="a_bg_Hydro.015af75a.">
            <a:extLst>
              <a:ext uri="{FF2B5EF4-FFF2-40B4-BE49-F238E27FC236}">
                <a16:creationId xmlns:a16="http://schemas.microsoft.com/office/drawing/2014/main" id="{671FAB0B-E610-AA70-B643-0C230B21F1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>
            <a:extLst>
              <a:ext uri="{FF2B5EF4-FFF2-40B4-BE49-F238E27FC236}">
                <a16:creationId xmlns:a16="http://schemas.microsoft.com/office/drawing/2014/main" id="{3B8D48FF-70CA-DD8F-DB4C-5A8A6E3DED2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DEAE606B-4F0A-870B-8580-FD131CCB82C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>
            <a:extLst>
              <a:ext uri="{FF2B5EF4-FFF2-40B4-BE49-F238E27FC236}">
                <a16:creationId xmlns:a16="http://schemas.microsoft.com/office/drawing/2014/main" id="{E0932A0A-18D4-FF54-ADE9-306D362BFE0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>
            <a:extLst>
              <a:ext uri="{FF2B5EF4-FFF2-40B4-BE49-F238E27FC236}">
                <a16:creationId xmlns:a16="http://schemas.microsoft.com/office/drawing/2014/main" id="{D904A91F-BF9F-0400-3CA2-7D70CB10EE6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>
            <a:extLst>
              <a:ext uri="{FF2B5EF4-FFF2-40B4-BE49-F238E27FC236}">
                <a16:creationId xmlns:a16="http://schemas.microsoft.com/office/drawing/2014/main" id="{F4E955F1-50EE-B242-2D58-C343E3A36C8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7902F0F4-39E8-2A0E-293D-6F06C759915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>
            <a:extLst>
              <a:ext uri="{FF2B5EF4-FFF2-40B4-BE49-F238E27FC236}">
                <a16:creationId xmlns:a16="http://schemas.microsoft.com/office/drawing/2014/main" id="{6DC88C3C-F982-1359-A2A8-EEAEB8B266A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>
            <a:extLst>
              <a:ext uri="{FF2B5EF4-FFF2-40B4-BE49-F238E27FC236}">
                <a16:creationId xmlns:a16="http://schemas.microsoft.com/office/drawing/2014/main" id="{2938548D-9B7D-B5B9-828E-30C18ECF52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DD8330-2AAD-D3DC-9A06-895D6E24C0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2198" y="0"/>
            <a:ext cx="6285298" cy="35569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AA42AD-BB30-FBED-9977-1D34ED0092F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548076" y="1992001"/>
            <a:ext cx="6503271" cy="469588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5176107-B798-EA02-A0CB-142489584444}"/>
              </a:ext>
            </a:extLst>
          </p:cNvPr>
          <p:cNvSpPr/>
          <p:nvPr/>
        </p:nvSpPr>
        <p:spPr>
          <a:xfrm>
            <a:off x="6550247" y="-48972"/>
            <a:ext cx="557075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“游戏体验”部分，</a:t>
            </a:r>
            <a:endParaRPr lang="en-US" altLang="zh-C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通过一系列精美的游戏截图和简洁的文字描述，</a:t>
            </a:r>
            <a:endParaRPr lang="en-US" altLang="zh-C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展示了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原神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的五大核心游戏体验：</a:t>
            </a:r>
            <a:endParaRPr lang="en-US" altLang="zh-C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开放世界探索、元素互动战斗系统、</a:t>
            </a:r>
            <a:endParaRPr lang="en-US" altLang="zh-C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角色养成、社交系统</a:t>
            </a:r>
            <a:endParaRPr lang="en-US" altLang="zh-C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以及丰富的任务和活动。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91F88-B603-5ABE-4812-112361E6FD36}"/>
              </a:ext>
            </a:extLst>
          </p:cNvPr>
          <p:cNvSpPr/>
          <p:nvPr/>
        </p:nvSpPr>
        <p:spPr>
          <a:xfrm>
            <a:off x="429924" y="3632058"/>
            <a:ext cx="428835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</a:t>
            </a:r>
            <a:r>
              <a:rPr lang="en-US" altLang="zh-CN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来提高网页</a:t>
            </a:r>
            <a:endParaRPr lang="en-US" altLang="zh-C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b="1" i="0" dirty="0">
                <a:solidFill>
                  <a:srgbClr val="060607"/>
                </a:solidFill>
                <a:effectLst/>
                <a:latin typeface="-apple-system"/>
              </a:rPr>
              <a:t>语义化、样式化、结构化、可扩展性</a:t>
            </a:r>
            <a:endParaRPr lang="en-US" altLang="zh-C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为每个图片都设置了鼠标悬停动画</a:t>
            </a:r>
          </a:p>
        </p:txBody>
      </p:sp>
    </p:spTree>
    <p:extLst>
      <p:ext uri="{BB962C8B-B14F-4D97-AF65-F5344CB8AC3E}">
        <p14:creationId xmlns:p14="http://schemas.microsoft.com/office/powerpoint/2010/main" val="2329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5229E-6A39-3CD3-9E62-81D84E26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>
            <a:extLst>
              <a:ext uri="{FF2B5EF4-FFF2-40B4-BE49-F238E27FC236}">
                <a16:creationId xmlns:a16="http://schemas.microsoft.com/office/drawing/2014/main" id="{7609EDC8-1F1A-153B-7603-F8006DFFD8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>
            <a:extLst>
              <a:ext uri="{FF2B5EF4-FFF2-40B4-BE49-F238E27FC236}">
                <a16:creationId xmlns:a16="http://schemas.microsoft.com/office/drawing/2014/main" id="{91463766-54C2-032D-58D1-C4EB6BD5C8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>
            <a:extLst>
              <a:ext uri="{FF2B5EF4-FFF2-40B4-BE49-F238E27FC236}">
                <a16:creationId xmlns:a16="http://schemas.microsoft.com/office/drawing/2014/main" id="{A319EF0A-78BB-A818-C031-F5A1EDF896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3F3D977C-F7E4-C661-0AF6-112EA10145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514C1A3A-6F6D-F168-32DA-2C208D81EB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2552700" y="2044065"/>
            <a:ext cx="10104120" cy="6858000"/>
          </a:xfrm>
          <a:prstGeom prst="rect">
            <a:avLst/>
          </a:prstGeom>
        </p:spPr>
      </p:pic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EE278BAF-75B1-B8C3-477C-51C7AE1256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alphaModFix amt="40000"/>
          </a:blip>
          <a:srcRect r="20793"/>
          <a:stretch>
            <a:fillRect/>
          </a:stretch>
        </p:blipFill>
        <p:spPr>
          <a:xfrm>
            <a:off x="2098040" y="581660"/>
            <a:ext cx="2693670" cy="1761490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4311FCC1-8A55-B51D-DA6A-3DE8FC3DB6D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pic>
        <p:nvPicPr>
          <p:cNvPr id="32" name="图片 31" descr="a_bg_Hydro.015af75a.">
            <a:extLst>
              <a:ext uri="{FF2B5EF4-FFF2-40B4-BE49-F238E27FC236}">
                <a16:creationId xmlns:a16="http://schemas.microsoft.com/office/drawing/2014/main" id="{D8253C7D-7ABE-3176-AF51-3CEB426ADB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>
            <a:extLst>
              <a:ext uri="{FF2B5EF4-FFF2-40B4-BE49-F238E27FC236}">
                <a16:creationId xmlns:a16="http://schemas.microsoft.com/office/drawing/2014/main" id="{1FB0EB20-7769-18BD-30DE-9D285542A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34580291-6EE4-9294-6150-BA12FFEDD9E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>
            <a:extLst>
              <a:ext uri="{FF2B5EF4-FFF2-40B4-BE49-F238E27FC236}">
                <a16:creationId xmlns:a16="http://schemas.microsoft.com/office/drawing/2014/main" id="{6DF8BCC7-ED92-1B63-B55D-D945B18AA9B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>
            <a:extLst>
              <a:ext uri="{FF2B5EF4-FFF2-40B4-BE49-F238E27FC236}">
                <a16:creationId xmlns:a16="http://schemas.microsoft.com/office/drawing/2014/main" id="{ADB67700-6C6B-5FBF-7634-E38D53DB223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>
            <a:extLst>
              <a:ext uri="{FF2B5EF4-FFF2-40B4-BE49-F238E27FC236}">
                <a16:creationId xmlns:a16="http://schemas.microsoft.com/office/drawing/2014/main" id="{3E926AF4-8780-AFA8-47DD-6B8A502F41F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FCAE4A4E-459A-2F59-F7A2-347F4807D83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>
            <a:extLst>
              <a:ext uri="{FF2B5EF4-FFF2-40B4-BE49-F238E27FC236}">
                <a16:creationId xmlns:a16="http://schemas.microsoft.com/office/drawing/2014/main" id="{DC8B6BEF-D444-8AE3-46DF-17FEBD4216C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>
            <a:extLst>
              <a:ext uri="{FF2B5EF4-FFF2-40B4-BE49-F238E27FC236}">
                <a16:creationId xmlns:a16="http://schemas.microsoft.com/office/drawing/2014/main" id="{C623050B-BD6B-9B10-DB46-D999E4C6C7F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7E8774-248A-D901-A3CD-02DD17AA74E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4432" y="263934"/>
            <a:ext cx="5483953" cy="52091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659EE6-E0CD-907D-2B61-DDB43C95A2E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87005" y="128353"/>
            <a:ext cx="4777440" cy="58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8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B6E3A-02D9-3C5F-DBEF-B9FD1FEE5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>
            <a:extLst>
              <a:ext uri="{FF2B5EF4-FFF2-40B4-BE49-F238E27FC236}">
                <a16:creationId xmlns:a16="http://schemas.microsoft.com/office/drawing/2014/main" id="{873ABA47-B6F1-B43B-80E6-53594FD58C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>
            <a:extLst>
              <a:ext uri="{FF2B5EF4-FFF2-40B4-BE49-F238E27FC236}">
                <a16:creationId xmlns:a16="http://schemas.microsoft.com/office/drawing/2014/main" id="{5B2AE196-F813-B5AD-0CAA-841AADEF7A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>
            <a:extLst>
              <a:ext uri="{FF2B5EF4-FFF2-40B4-BE49-F238E27FC236}">
                <a16:creationId xmlns:a16="http://schemas.microsoft.com/office/drawing/2014/main" id="{7BAD8370-D0A6-8D44-9682-61340D300A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0C920873-F0C7-B993-9BCB-F65F7B4E3E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C5C62C79-7C42-4483-9E0D-6C9EE9786F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2552700" y="2044065"/>
            <a:ext cx="10104120" cy="6858000"/>
          </a:xfrm>
          <a:prstGeom prst="rect">
            <a:avLst/>
          </a:prstGeom>
        </p:spPr>
      </p:pic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3B9837EC-348D-62AF-0AA2-C8C1BD69910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alphaModFix amt="40000"/>
          </a:blip>
          <a:srcRect r="20793"/>
          <a:stretch>
            <a:fillRect/>
          </a:stretch>
        </p:blipFill>
        <p:spPr>
          <a:xfrm>
            <a:off x="2098040" y="581660"/>
            <a:ext cx="2693670" cy="1761490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C3176C71-8F49-DD43-1597-AB09D386C9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pic>
        <p:nvPicPr>
          <p:cNvPr id="32" name="图片 31" descr="a_bg_Hydro.015af75a.">
            <a:extLst>
              <a:ext uri="{FF2B5EF4-FFF2-40B4-BE49-F238E27FC236}">
                <a16:creationId xmlns:a16="http://schemas.microsoft.com/office/drawing/2014/main" id="{80EBCCD2-51A2-4AD8-475F-FCF1070DBE0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>
            <a:extLst>
              <a:ext uri="{FF2B5EF4-FFF2-40B4-BE49-F238E27FC236}">
                <a16:creationId xmlns:a16="http://schemas.microsoft.com/office/drawing/2014/main" id="{6D4DFDBE-9FDD-08F0-9C43-7B40B335A0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D3C28681-C620-0308-95B7-8241F9393BE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>
            <a:extLst>
              <a:ext uri="{FF2B5EF4-FFF2-40B4-BE49-F238E27FC236}">
                <a16:creationId xmlns:a16="http://schemas.microsoft.com/office/drawing/2014/main" id="{17ECAEBB-43B3-44B4-887C-FDDAA9BB3EE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>
            <a:extLst>
              <a:ext uri="{FF2B5EF4-FFF2-40B4-BE49-F238E27FC236}">
                <a16:creationId xmlns:a16="http://schemas.microsoft.com/office/drawing/2014/main" id="{B34037BF-9A09-330B-B5F0-C1247FC4762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>
            <a:extLst>
              <a:ext uri="{FF2B5EF4-FFF2-40B4-BE49-F238E27FC236}">
                <a16:creationId xmlns:a16="http://schemas.microsoft.com/office/drawing/2014/main" id="{810301B9-D813-24E9-15C4-B86C3DDCD73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17F19D29-CADE-5CB3-8788-D3B09063106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>
            <a:extLst>
              <a:ext uri="{FF2B5EF4-FFF2-40B4-BE49-F238E27FC236}">
                <a16:creationId xmlns:a16="http://schemas.microsoft.com/office/drawing/2014/main" id="{5B1B831F-A977-016D-4059-4C12836663B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>
            <a:extLst>
              <a:ext uri="{FF2B5EF4-FFF2-40B4-BE49-F238E27FC236}">
                <a16:creationId xmlns:a16="http://schemas.microsoft.com/office/drawing/2014/main" id="{04359FA5-58C6-7127-64F2-4F12AC372BC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DCD4D0-5BA6-FC32-6784-D656F2B1616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1919" y="165183"/>
            <a:ext cx="4647260" cy="61973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64D104-AB73-9BF1-1A24-7E6E59F8965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95252" y="164506"/>
            <a:ext cx="5569126" cy="61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7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5CAA5-FB69-372D-A847-DCB3C8FA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>
            <a:extLst>
              <a:ext uri="{FF2B5EF4-FFF2-40B4-BE49-F238E27FC236}">
                <a16:creationId xmlns:a16="http://schemas.microsoft.com/office/drawing/2014/main" id="{38A99933-BB41-40C7-DA45-16B4C13038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>
            <a:extLst>
              <a:ext uri="{FF2B5EF4-FFF2-40B4-BE49-F238E27FC236}">
                <a16:creationId xmlns:a16="http://schemas.microsoft.com/office/drawing/2014/main" id="{A30DAA7A-E673-0B5F-9643-EAAF29C707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>
            <a:extLst>
              <a:ext uri="{FF2B5EF4-FFF2-40B4-BE49-F238E27FC236}">
                <a16:creationId xmlns:a16="http://schemas.microsoft.com/office/drawing/2014/main" id="{25B92E00-DA96-6412-783C-50C4F1B575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F4C2DAEB-B24B-47A3-1711-E91DB90B1E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91E289D1-2EB7-49B6-360C-0E3B1B49D8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2552700" y="2044065"/>
            <a:ext cx="10104120" cy="6858000"/>
          </a:xfrm>
          <a:prstGeom prst="rect">
            <a:avLst/>
          </a:prstGeom>
        </p:spPr>
      </p:pic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C06D74AE-07BF-FE12-67FC-FBA2F034651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alphaModFix amt="40000"/>
          </a:blip>
          <a:srcRect r="20793"/>
          <a:stretch>
            <a:fillRect/>
          </a:stretch>
        </p:blipFill>
        <p:spPr>
          <a:xfrm>
            <a:off x="2098040" y="581660"/>
            <a:ext cx="2693670" cy="1761490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33727BD8-291D-E4AE-A969-8F237107CA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pic>
        <p:nvPicPr>
          <p:cNvPr id="32" name="图片 31" descr="a_bg_Hydro.015af75a.">
            <a:extLst>
              <a:ext uri="{FF2B5EF4-FFF2-40B4-BE49-F238E27FC236}">
                <a16:creationId xmlns:a16="http://schemas.microsoft.com/office/drawing/2014/main" id="{CF1FB237-2099-152C-DC36-BE75AC20593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>
            <a:extLst>
              <a:ext uri="{FF2B5EF4-FFF2-40B4-BE49-F238E27FC236}">
                <a16:creationId xmlns:a16="http://schemas.microsoft.com/office/drawing/2014/main" id="{DEDEEB01-5F0D-4AC4-CA75-F4E1174264E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EC132685-A022-7C70-2809-F0985DD6F67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>
            <a:extLst>
              <a:ext uri="{FF2B5EF4-FFF2-40B4-BE49-F238E27FC236}">
                <a16:creationId xmlns:a16="http://schemas.microsoft.com/office/drawing/2014/main" id="{1331839F-1E62-7DCB-B2D3-3884B88C963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>
            <a:extLst>
              <a:ext uri="{FF2B5EF4-FFF2-40B4-BE49-F238E27FC236}">
                <a16:creationId xmlns:a16="http://schemas.microsoft.com/office/drawing/2014/main" id="{52480738-5A62-9813-A43D-CCD35D4A32F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>
            <a:extLst>
              <a:ext uri="{FF2B5EF4-FFF2-40B4-BE49-F238E27FC236}">
                <a16:creationId xmlns:a16="http://schemas.microsoft.com/office/drawing/2014/main" id="{A26A57CE-3EA1-5EFC-59B2-43157E2CB81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9E13C6EB-30F7-3EBD-D6D1-68797BB4546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>
            <a:extLst>
              <a:ext uri="{FF2B5EF4-FFF2-40B4-BE49-F238E27FC236}">
                <a16:creationId xmlns:a16="http://schemas.microsoft.com/office/drawing/2014/main" id="{A8EA6A93-7D75-F820-D236-B95D969367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>
            <a:extLst>
              <a:ext uri="{FF2B5EF4-FFF2-40B4-BE49-F238E27FC236}">
                <a16:creationId xmlns:a16="http://schemas.microsoft.com/office/drawing/2014/main" id="{88C808C7-0C40-2EF2-1205-4CD060AD8A4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F2AA59-B275-AD61-2097-204952881BB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76334" y="373616"/>
            <a:ext cx="4466746" cy="60184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4C9265-CD5D-C27E-E3BE-8B969F060DFD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b="11849"/>
          <a:stretch/>
        </p:blipFill>
        <p:spPr>
          <a:xfrm>
            <a:off x="256935" y="116881"/>
            <a:ext cx="6532070" cy="32457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D1A727-D0FC-0061-EDE5-99818BF10B7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0730" y="3429000"/>
            <a:ext cx="7269249" cy="291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7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53C42-A524-EE08-DDDB-BFEEDE51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>
            <a:extLst>
              <a:ext uri="{FF2B5EF4-FFF2-40B4-BE49-F238E27FC236}">
                <a16:creationId xmlns:a16="http://schemas.microsoft.com/office/drawing/2014/main" id="{4DE8FAFE-EE26-8ED1-B8F9-13183ED384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>
            <a:extLst>
              <a:ext uri="{FF2B5EF4-FFF2-40B4-BE49-F238E27FC236}">
                <a16:creationId xmlns:a16="http://schemas.microsoft.com/office/drawing/2014/main" id="{19A04D1C-0593-3F49-F115-7CCB4DD186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>
            <a:extLst>
              <a:ext uri="{FF2B5EF4-FFF2-40B4-BE49-F238E27FC236}">
                <a16:creationId xmlns:a16="http://schemas.microsoft.com/office/drawing/2014/main" id="{B13EB0A2-6994-9A3D-FDEB-EC42843ADD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8C7C548B-B83C-1EA5-BA34-4BEB7E1B9D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08DB877B-E496-CB66-BF1C-A63BDE65E3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2552700" y="2044065"/>
            <a:ext cx="10104120" cy="6858000"/>
          </a:xfrm>
          <a:prstGeom prst="rect">
            <a:avLst/>
          </a:prstGeom>
        </p:spPr>
      </p:pic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9E6A6AB6-AEE1-695D-A3D6-843AB27996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alphaModFix amt="40000"/>
          </a:blip>
          <a:srcRect r="20793"/>
          <a:stretch>
            <a:fillRect/>
          </a:stretch>
        </p:blipFill>
        <p:spPr>
          <a:xfrm>
            <a:off x="2098040" y="581660"/>
            <a:ext cx="2693670" cy="1761490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D9A83DAE-B3AF-5206-C7F1-894ABEFDC5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pic>
        <p:nvPicPr>
          <p:cNvPr id="32" name="图片 31" descr="a_bg_Hydro.015af75a.">
            <a:extLst>
              <a:ext uri="{FF2B5EF4-FFF2-40B4-BE49-F238E27FC236}">
                <a16:creationId xmlns:a16="http://schemas.microsoft.com/office/drawing/2014/main" id="{2BC4FB08-8269-A4E2-E6BD-E7D2948C86D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>
            <a:extLst>
              <a:ext uri="{FF2B5EF4-FFF2-40B4-BE49-F238E27FC236}">
                <a16:creationId xmlns:a16="http://schemas.microsoft.com/office/drawing/2014/main" id="{5DE84F27-7971-69E4-9931-951D0AD6F1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EC6BD594-52C7-9744-4E4B-1BA0FD1D796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>
            <a:extLst>
              <a:ext uri="{FF2B5EF4-FFF2-40B4-BE49-F238E27FC236}">
                <a16:creationId xmlns:a16="http://schemas.microsoft.com/office/drawing/2014/main" id="{6ABE6BB5-364D-30D3-C2E9-A7F940BA658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>
            <a:extLst>
              <a:ext uri="{FF2B5EF4-FFF2-40B4-BE49-F238E27FC236}">
                <a16:creationId xmlns:a16="http://schemas.microsoft.com/office/drawing/2014/main" id="{EDB0C171-4F72-8A14-B1C3-AD7D7C4EFC1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>
            <a:extLst>
              <a:ext uri="{FF2B5EF4-FFF2-40B4-BE49-F238E27FC236}">
                <a16:creationId xmlns:a16="http://schemas.microsoft.com/office/drawing/2014/main" id="{AA7F9255-C99B-62A8-3B2B-C822A2CE247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C238C06C-261B-2FF3-229F-AB7A78E6017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>
            <a:extLst>
              <a:ext uri="{FF2B5EF4-FFF2-40B4-BE49-F238E27FC236}">
                <a16:creationId xmlns:a16="http://schemas.microsoft.com/office/drawing/2014/main" id="{A69DFB02-A204-724F-86A5-FAAD4059A005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>
            <a:extLst>
              <a:ext uri="{FF2B5EF4-FFF2-40B4-BE49-F238E27FC236}">
                <a16:creationId xmlns:a16="http://schemas.microsoft.com/office/drawing/2014/main" id="{2B83F525-593E-FAA7-8C71-988F45C8737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31BFCF-AA20-0C06-27CC-26B402F14448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b="11849"/>
          <a:stretch/>
        </p:blipFill>
        <p:spPr>
          <a:xfrm>
            <a:off x="256935" y="116881"/>
            <a:ext cx="6532070" cy="324575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B830AA8-0EAC-9562-D23D-1FFCA64B05D0}"/>
              </a:ext>
            </a:extLst>
          </p:cNvPr>
          <p:cNvSpPr/>
          <p:nvPr/>
        </p:nvSpPr>
        <p:spPr>
          <a:xfrm>
            <a:off x="280004" y="3507497"/>
            <a:ext cx="73661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i="0" dirty="0">
                <a:solidFill>
                  <a:srgbClr val="060607"/>
                </a:solidFill>
                <a:effectLst/>
                <a:latin typeface="-apple-system"/>
              </a:rPr>
              <a:t>我们还特别设计了一个“直播间”板块，通过滚动的图片列表，</a:t>
            </a:r>
            <a:endParaRPr lang="en-US" altLang="zh-CN" sz="20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ctr"/>
            <a:r>
              <a:rPr lang="zh-CN" altLang="en-US" sz="2000" b="0" i="0" dirty="0">
                <a:solidFill>
                  <a:srgbClr val="060607"/>
                </a:solidFill>
                <a:effectLst/>
                <a:latin typeface="-apple-system"/>
              </a:rPr>
              <a:t>展示游戏的最新动态和活动，保持内容的更新和活力。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850DA23-5609-148E-2666-53517153A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6DA700B-EF7A-1A59-C061-EE05B7BA169E}"/>
              </a:ext>
            </a:extLst>
          </p:cNvPr>
          <p:cNvSpPr/>
          <p:nvPr/>
        </p:nvSpPr>
        <p:spPr>
          <a:xfrm>
            <a:off x="481252" y="4386764"/>
            <a:ext cx="9136112" cy="233910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这段代码通过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@keyframes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定义了一个水平滚动的动画效果，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imgList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中的每个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.img2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元素将以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秒为周期，无限循环地从右向左滚动。由于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imgList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使用了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display: flex;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子元素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.img2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会水平排列，而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float: left;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则确保了它们在滚动时保持在同一行。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Position: absolute;</a:t>
            </a:r>
          </a:p>
          <a:p>
            <a:pPr algn="ctr"/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使得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imgList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相对于其最近的相对定位（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position: relative;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）祖先元素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.box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进行定位，而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overflow: hidden;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确保了超出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.box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范围的内容不会被显示，从而创建出连续滚动的视觉效果。</a:t>
            </a:r>
          </a:p>
          <a:p>
            <a:pPr algn="ctr"/>
            <a:endParaRPr lang="zh-CN" altLang="en-US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zh-CN" altLang="en-US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5EC7024-4082-EF2F-E74C-395BAACB4D3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69528" y="62538"/>
            <a:ext cx="4466746" cy="43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6955A-0356-F3FE-A0F2-79E4F9661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>
            <a:extLst>
              <a:ext uri="{FF2B5EF4-FFF2-40B4-BE49-F238E27FC236}">
                <a16:creationId xmlns:a16="http://schemas.microsoft.com/office/drawing/2014/main" id="{3EAADDDE-53E7-C727-AB56-EC1E41461F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>
            <a:extLst>
              <a:ext uri="{FF2B5EF4-FFF2-40B4-BE49-F238E27FC236}">
                <a16:creationId xmlns:a16="http://schemas.microsoft.com/office/drawing/2014/main" id="{159846EC-3B7E-19E6-FD40-83F3E5D86B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>
            <a:extLst>
              <a:ext uri="{FF2B5EF4-FFF2-40B4-BE49-F238E27FC236}">
                <a16:creationId xmlns:a16="http://schemas.microsoft.com/office/drawing/2014/main" id="{8E740011-E9D1-40A5-B201-07B45F0247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B91DE864-1EF6-A234-17B3-6A4BC182D4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C661B881-A4ED-2CA2-A3E8-8C195925EF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2552700" y="2044065"/>
            <a:ext cx="10104120" cy="6858000"/>
          </a:xfrm>
          <a:prstGeom prst="rect">
            <a:avLst/>
          </a:prstGeom>
        </p:spPr>
      </p:pic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75B8B6A8-A410-7804-5A68-0B87D4C1D9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alphaModFix amt="40000"/>
          </a:blip>
          <a:srcRect r="20793"/>
          <a:stretch>
            <a:fillRect/>
          </a:stretch>
        </p:blipFill>
        <p:spPr>
          <a:xfrm>
            <a:off x="2098040" y="581660"/>
            <a:ext cx="2693670" cy="1761490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5D37DB94-A08D-D06D-0B39-5EE2328888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pic>
        <p:nvPicPr>
          <p:cNvPr id="32" name="图片 31" descr="a_bg_Hydro.015af75a.">
            <a:extLst>
              <a:ext uri="{FF2B5EF4-FFF2-40B4-BE49-F238E27FC236}">
                <a16:creationId xmlns:a16="http://schemas.microsoft.com/office/drawing/2014/main" id="{169450AE-4D30-7E92-F9A1-F341F41086B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>
            <a:extLst>
              <a:ext uri="{FF2B5EF4-FFF2-40B4-BE49-F238E27FC236}">
                <a16:creationId xmlns:a16="http://schemas.microsoft.com/office/drawing/2014/main" id="{19F7EA20-B025-EB09-8373-F20E5036BF0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53B2841D-E6B4-D77C-6919-0665851DD27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>
            <a:extLst>
              <a:ext uri="{FF2B5EF4-FFF2-40B4-BE49-F238E27FC236}">
                <a16:creationId xmlns:a16="http://schemas.microsoft.com/office/drawing/2014/main" id="{A201A002-8526-9014-A0D4-890AFE4A6DA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>
            <a:extLst>
              <a:ext uri="{FF2B5EF4-FFF2-40B4-BE49-F238E27FC236}">
                <a16:creationId xmlns:a16="http://schemas.microsoft.com/office/drawing/2014/main" id="{2DFF3779-5EDB-AAA1-CDF5-4754D8332F6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>
            <a:extLst>
              <a:ext uri="{FF2B5EF4-FFF2-40B4-BE49-F238E27FC236}">
                <a16:creationId xmlns:a16="http://schemas.microsoft.com/office/drawing/2014/main" id="{23D74025-8194-F442-FF5C-D8DAA9032A1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44E95C81-8107-D9F8-01E9-99FC810FF7B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>
            <a:extLst>
              <a:ext uri="{FF2B5EF4-FFF2-40B4-BE49-F238E27FC236}">
                <a16:creationId xmlns:a16="http://schemas.microsoft.com/office/drawing/2014/main" id="{F28A0105-8F67-8D84-B64F-39D0AA5A7A9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>
            <a:extLst>
              <a:ext uri="{FF2B5EF4-FFF2-40B4-BE49-F238E27FC236}">
                <a16:creationId xmlns:a16="http://schemas.microsoft.com/office/drawing/2014/main" id="{C48E970E-1C3D-5F15-4AEB-350D3D519C6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61C598-2DD8-713C-3264-B32BC4266D9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25" y="75975"/>
            <a:ext cx="12192000" cy="7677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3722F4-5BEC-4F11-070B-DF945C4A38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8863" y="919708"/>
            <a:ext cx="8763000" cy="1657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348B95-F697-A265-2B75-E8AE99B83BF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19345" y="3313133"/>
            <a:ext cx="6858000" cy="31623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ABF6FDD-E0D6-992C-024B-B1E5E6F2A227}"/>
              </a:ext>
            </a:extLst>
          </p:cNvPr>
          <p:cNvSpPr/>
          <p:nvPr/>
        </p:nvSpPr>
        <p:spPr>
          <a:xfrm>
            <a:off x="2571953" y="2735971"/>
            <a:ext cx="71609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i="0" dirty="0">
                <a:solidFill>
                  <a:srgbClr val="060607"/>
                </a:solidFill>
                <a:effectLst/>
                <a:latin typeface="-apple-system"/>
              </a:rPr>
              <a:t>最后，我们的网站底部包含了版权信息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101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315" y="-40568880"/>
            <a:ext cx="12315825" cy="47426245"/>
            <a:chOff x="-169" y="-63888"/>
            <a:chExt cx="19395" cy="74687"/>
          </a:xfrm>
        </p:grpSpPr>
        <p:pic>
          <p:nvPicPr>
            <p:cNvPr id="3" name="图片 2" descr="图片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169" y="25"/>
              <a:ext cx="19200" cy="10775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26" y="-63888"/>
              <a:ext cx="19200" cy="63888"/>
              <a:chOff x="1" y="-30778"/>
              <a:chExt cx="19200" cy="63888"/>
            </a:xfrm>
          </p:grpSpPr>
          <p:pic>
            <p:nvPicPr>
              <p:cNvPr id="4" name="图片 3" descr="bg_pre.e90b30fe.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/>
              <a:stretch>
                <a:fillRect/>
              </a:stretch>
            </p:blipFill>
            <p:spPr>
              <a:xfrm>
                <a:off x="1" y="-30778"/>
                <a:ext cx="19199" cy="41578"/>
              </a:xfrm>
              <a:prstGeom prst="rect">
                <a:avLst/>
              </a:prstGeom>
            </p:spPr>
          </p:pic>
          <p:pic>
            <p:nvPicPr>
              <p:cNvPr id="14" name="图片 13" descr="新建画布2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" y="-8892"/>
                <a:ext cx="19200" cy="42002"/>
              </a:xfrm>
              <a:prstGeom prst="rect">
                <a:avLst/>
              </a:prstGeom>
            </p:spPr>
          </p:pic>
        </p:grpSp>
      </p:grpSp>
      <p:grpSp>
        <p:nvGrpSpPr>
          <p:cNvPr id="31" name="组合 30"/>
          <p:cNvGrpSpPr/>
          <p:nvPr/>
        </p:nvGrpSpPr>
        <p:grpSpPr>
          <a:xfrm>
            <a:off x="0" y="7863840"/>
            <a:ext cx="12661900" cy="7741920"/>
            <a:chOff x="0" y="-982"/>
            <a:chExt cx="19940" cy="12192"/>
          </a:xfrm>
        </p:grpSpPr>
        <p:grpSp>
          <p:nvGrpSpPr>
            <p:cNvPr id="32" name="组合 31"/>
            <p:cNvGrpSpPr/>
            <p:nvPr/>
          </p:nvGrpSpPr>
          <p:grpSpPr>
            <a:xfrm>
              <a:off x="0" y="-982"/>
              <a:ext cx="19941" cy="12192"/>
              <a:chOff x="0" y="-982"/>
              <a:chExt cx="19941" cy="12192"/>
            </a:xfrm>
          </p:grpSpPr>
          <p:pic>
            <p:nvPicPr>
              <p:cNvPr id="33" name="图片 32" descr="system_video_border.c05fa411.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4">
                <a:grayscl/>
              </a:blip>
              <a:stretch>
                <a:fillRect/>
              </a:stretch>
            </p:blipFill>
            <p:spPr>
              <a:xfrm>
                <a:off x="0" y="-287"/>
                <a:ext cx="19226" cy="11327"/>
              </a:xfrm>
              <a:prstGeom prst="rect">
                <a:avLst/>
              </a:prstGeom>
            </p:spPr>
          </p:pic>
          <p:grpSp>
            <p:nvGrpSpPr>
              <p:cNvPr id="34" name="组合 33"/>
              <p:cNvGrpSpPr/>
              <p:nvPr/>
            </p:nvGrpSpPr>
            <p:grpSpPr>
              <a:xfrm>
                <a:off x="319" y="-982"/>
                <a:ext cx="19623" cy="12192"/>
                <a:chOff x="319" y="-982"/>
                <a:chExt cx="19623" cy="12192"/>
              </a:xfrm>
            </p:grpSpPr>
            <p:pic>
              <p:nvPicPr>
                <p:cNvPr id="35" name="图片 34" descr="a_bg_Hydro.015af75a.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5">
                  <a:grayscl/>
                </a:blip>
                <a:stretch>
                  <a:fillRect/>
                </a:stretch>
              </p:blipFill>
              <p:spPr>
                <a:xfrm rot="5400000" flipH="1">
                  <a:off x="2749" y="5083"/>
                  <a:ext cx="2932" cy="6010"/>
                </a:xfrm>
                <a:prstGeom prst="rect">
                  <a:avLst/>
                </a:prstGeom>
              </p:spPr>
            </p:pic>
            <p:pic>
              <p:nvPicPr>
                <p:cNvPr id="37" name="图片 36" descr="图层 2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6">
                  <a:alphaModFix amt="93000"/>
                  <a:grayscl/>
                </a:blip>
                <a:stretch>
                  <a:fillRect/>
                </a:stretch>
              </p:blipFill>
              <p:spPr>
                <a:xfrm>
                  <a:off x="319" y="9223"/>
                  <a:ext cx="2250" cy="993"/>
                </a:xfrm>
                <a:prstGeom prst="rect">
                  <a:avLst/>
                </a:prstGeom>
              </p:spPr>
            </p:pic>
            <p:pic>
              <p:nvPicPr>
                <p:cNvPr id="38" name="图片 37" descr="图层 3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7">
                  <a:grayscl/>
                </a:blip>
                <a:stretch>
                  <a:fillRect/>
                </a:stretch>
              </p:blipFill>
              <p:spPr>
                <a:xfrm>
                  <a:off x="17886" y="-982"/>
                  <a:ext cx="1590" cy="1650"/>
                </a:xfrm>
                <a:prstGeom prst="rect">
                  <a:avLst/>
                </a:prstGeom>
              </p:spPr>
            </p:pic>
            <p:pic>
              <p:nvPicPr>
                <p:cNvPr id="41" name="图片 40" descr="图层 4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8">
                  <a:alphaModFix amt="77000"/>
                  <a:grayscl/>
                </a:blip>
                <a:stretch>
                  <a:fillRect/>
                </a:stretch>
              </p:blipFill>
              <p:spPr>
                <a:xfrm>
                  <a:off x="18103" y="668"/>
                  <a:ext cx="1155" cy="1080"/>
                </a:xfrm>
                <a:prstGeom prst="rect">
                  <a:avLst/>
                </a:prstGeom>
              </p:spPr>
            </p:pic>
            <p:pic>
              <p:nvPicPr>
                <p:cNvPr id="42" name="图片 41" descr="图层 5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9">
                  <a:alphaModFix amt="86000"/>
                  <a:grayscl/>
                </a:blip>
                <a:stretch>
                  <a:fillRect/>
                </a:stretch>
              </p:blipFill>
              <p:spPr>
                <a:xfrm>
                  <a:off x="16795" y="185"/>
                  <a:ext cx="1308" cy="1334"/>
                </a:xfrm>
                <a:prstGeom prst="rect">
                  <a:avLst/>
                </a:prstGeom>
              </p:spPr>
            </p:pic>
            <p:pic>
              <p:nvPicPr>
                <p:cNvPr id="43" name="图片 42" descr="图层 6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30">
                  <a:alphaModFix amt="81000"/>
                  <a:grayscl/>
                </a:blip>
                <a:stretch>
                  <a:fillRect/>
                </a:stretch>
              </p:blipFill>
              <p:spPr>
                <a:xfrm>
                  <a:off x="690" y="7748"/>
                  <a:ext cx="1451" cy="1475"/>
                </a:xfrm>
                <a:prstGeom prst="rect">
                  <a:avLst/>
                </a:prstGeom>
              </p:spPr>
            </p:pic>
            <p:pic>
              <p:nvPicPr>
                <p:cNvPr id="48" name="图片 47" descr="56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31">
                  <a:alphaModFix amt="53000"/>
                  <a:grayscl/>
                </a:blip>
                <a:stretch>
                  <a:fillRect/>
                </a:stretch>
              </p:blipFill>
              <p:spPr>
                <a:xfrm>
                  <a:off x="10331" y="3216"/>
                  <a:ext cx="8700" cy="7995"/>
                </a:xfrm>
                <a:prstGeom prst="rect">
                  <a:avLst/>
                </a:prstGeom>
              </p:spPr>
            </p:pic>
            <p:pic>
              <p:nvPicPr>
                <p:cNvPr id="49" name="图片 48" descr="pickconch_item3"/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2">
                  <a:alphaModFix amt="51000"/>
                  <a:grayscl/>
                </a:blip>
                <a:stretch>
                  <a:fillRect/>
                </a:stretch>
              </p:blipFill>
              <p:spPr>
                <a:xfrm>
                  <a:off x="14954" y="5485"/>
                  <a:ext cx="4989" cy="5512"/>
                </a:xfrm>
                <a:prstGeom prst="rect">
                  <a:avLst/>
                </a:prstGeom>
              </p:spPr>
            </p:pic>
            <p:pic>
              <p:nvPicPr>
                <p:cNvPr id="57" name="图片 56" descr="loading_yun_j.7c65634d."/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33">
                  <a:alphaModFix amt="63000"/>
                  <a:grayscl/>
                </a:blip>
                <a:stretch>
                  <a:fillRect/>
                </a:stretch>
              </p:blipFill>
              <p:spPr>
                <a:xfrm flipH="1">
                  <a:off x="12561" y="1543"/>
                  <a:ext cx="5325" cy="1860"/>
                </a:xfrm>
                <a:prstGeom prst="rect">
                  <a:avLst/>
                </a:prstGeom>
              </p:spPr>
            </p:pic>
            <p:pic>
              <p:nvPicPr>
                <p:cNvPr id="58" name="图片 57" descr="loading_yun_j.7c65634d.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33">
                  <a:alphaModFix amt="63000"/>
                  <a:grayscl/>
                </a:blip>
                <a:stretch>
                  <a:fillRect/>
                </a:stretch>
              </p:blipFill>
              <p:spPr>
                <a:xfrm>
                  <a:off x="8204" y="6064"/>
                  <a:ext cx="3859" cy="13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图片 58" descr="a_bg_Hydro.015af75a.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5">
              <a:grayscl/>
            </a:blip>
            <a:srcRect l="-10000" b="5824"/>
            <a:stretch>
              <a:fillRect/>
            </a:stretch>
          </p:blipFill>
          <p:spPr>
            <a:xfrm rot="5400000">
              <a:off x="8342" y="-1892"/>
              <a:ext cx="132" cy="14101"/>
            </a:xfrm>
            <a:prstGeom prst="rect">
              <a:avLst/>
            </a:prstGeom>
          </p:spPr>
        </p:pic>
        <p:pic>
          <p:nvPicPr>
            <p:cNvPr id="60" name="图片 59" descr="a_bg_Hydro.015af75a.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>
              <a:grayscl/>
            </a:blip>
            <a:srcRect r="29167" b="12612"/>
            <a:stretch>
              <a:fillRect/>
            </a:stretch>
          </p:blipFill>
          <p:spPr>
            <a:xfrm rot="5400000" flipH="1">
              <a:off x="4246" y="2511"/>
              <a:ext cx="85" cy="5862"/>
            </a:xfrm>
            <a:prstGeom prst="rect">
              <a:avLst/>
            </a:prstGeom>
          </p:spPr>
        </p:pic>
      </p:grpSp>
      <p:pic>
        <p:nvPicPr>
          <p:cNvPr id="39" name="图片 38" descr="loading_yun_b.8d035836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grayscl/>
          </a:blip>
          <a:stretch>
            <a:fillRect/>
          </a:stretch>
        </p:blipFill>
        <p:spPr>
          <a:xfrm rot="9600000">
            <a:off x="-2636520" y="7827645"/>
            <a:ext cx="1946275" cy="1800860"/>
          </a:xfrm>
          <a:prstGeom prst="rect">
            <a:avLst/>
          </a:prstGeom>
        </p:spPr>
      </p:pic>
      <p:pic>
        <p:nvPicPr>
          <p:cNvPr id="40" name="图片 39" descr="loading_yun_a.1ad92388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5">
            <a:grayscl/>
          </a:blip>
          <a:stretch>
            <a:fillRect/>
          </a:stretch>
        </p:blipFill>
        <p:spPr>
          <a:xfrm rot="6900000" flipH="1">
            <a:off x="-3504565" y="4970780"/>
            <a:ext cx="3389630" cy="3380740"/>
          </a:xfrm>
          <a:prstGeom prst="rect">
            <a:avLst/>
          </a:prstGeom>
        </p:spPr>
      </p:pic>
      <p:pic>
        <p:nvPicPr>
          <p:cNvPr id="51" name="图片 50" descr="图层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6">
            <a:alphaModFix amt="60000"/>
          </a:blip>
          <a:stretch>
            <a:fillRect/>
          </a:stretch>
        </p:blipFill>
        <p:spPr>
          <a:xfrm rot="16200000">
            <a:off x="1005840" y="2091055"/>
            <a:ext cx="5457825" cy="200025"/>
          </a:xfrm>
          <a:prstGeom prst="rect">
            <a:avLst/>
          </a:prstGeom>
        </p:spPr>
      </p:pic>
      <p:pic>
        <p:nvPicPr>
          <p:cNvPr id="52" name="图片 51" descr="图层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7">
            <a:alphaModFix amt="70000"/>
          </a:blip>
          <a:stretch>
            <a:fillRect/>
          </a:stretch>
        </p:blipFill>
        <p:spPr>
          <a:xfrm rot="16200000">
            <a:off x="2729865" y="4253865"/>
            <a:ext cx="2009775" cy="1400175"/>
          </a:xfrm>
          <a:prstGeom prst="rect">
            <a:avLst/>
          </a:prstGeom>
        </p:spPr>
      </p:pic>
      <p:pic>
        <p:nvPicPr>
          <p:cNvPr id="53" name="图片 52" descr="图层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8">
            <a:alphaModFix amt="39000"/>
          </a:blip>
          <a:stretch>
            <a:fillRect/>
          </a:stretch>
        </p:blipFill>
        <p:spPr>
          <a:xfrm rot="20880000">
            <a:off x="3132455" y="4806315"/>
            <a:ext cx="1075690" cy="105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层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35" y="-635"/>
            <a:ext cx="12317730" cy="6858635"/>
          </a:xfrm>
          <a:prstGeom prst="rect">
            <a:avLst/>
          </a:prstGeom>
        </p:spPr>
      </p:pic>
      <p:pic>
        <p:nvPicPr>
          <p:cNvPr id="4" name="图片 3" descr="loading_left_cloud.0aa1e84b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alphaModFix amt="20000"/>
          </a:blip>
          <a:stretch>
            <a:fillRect/>
          </a:stretch>
        </p:blipFill>
        <p:spPr>
          <a:xfrm>
            <a:off x="-16720820" y="11249660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alphaModFix amt="20000"/>
          </a:blip>
          <a:stretch>
            <a:fillRect/>
          </a:stretch>
        </p:blipFill>
        <p:spPr>
          <a:xfrm>
            <a:off x="13479780" y="12167870"/>
            <a:ext cx="9646920" cy="654748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1583055" y="921385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 20" descr="youhailang.0efd1ee4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alphaModFix amt="0"/>
          </a:blip>
          <a:srcRect r="20793"/>
          <a:stretch>
            <a:fillRect/>
          </a:stretch>
        </p:blipFill>
        <p:spPr>
          <a:xfrm>
            <a:off x="2098040" y="-2901950"/>
            <a:ext cx="2693670" cy="1761490"/>
          </a:xfrm>
          <a:prstGeom prst="rect">
            <a:avLst/>
          </a:prstGeom>
        </p:spPr>
      </p:pic>
      <p:pic>
        <p:nvPicPr>
          <p:cNvPr id="22" name="图片 21" descr="desc_bg.22cfed39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>
            <a:alphaModFix amt="63000"/>
          </a:blip>
          <a:stretch>
            <a:fillRect/>
          </a:stretch>
        </p:blipFill>
        <p:spPr>
          <a:xfrm flipV="1">
            <a:off x="5415915" y="7133590"/>
            <a:ext cx="5819140" cy="5805805"/>
          </a:xfrm>
          <a:prstGeom prst="rect">
            <a:avLst/>
          </a:prstGeom>
        </p:spPr>
      </p:pic>
      <p:pic>
        <p:nvPicPr>
          <p:cNvPr id="15" name="图片 14" descr="battlemsg_im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/>
          <a:srcRect r="51089"/>
          <a:stretch>
            <a:fillRect/>
          </a:stretch>
        </p:blipFill>
        <p:spPr>
          <a:xfrm rot="20520000">
            <a:off x="8741410" y="10845800"/>
            <a:ext cx="3194050" cy="298958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7060" y="8135670"/>
            <a:ext cx="4185553" cy="3554095"/>
            <a:chOff x="3225" y="20690"/>
            <a:chExt cx="4637" cy="4000"/>
          </a:xfrm>
        </p:grpSpPr>
        <p:pic>
          <p:nvPicPr>
            <p:cNvPr id="16" name="图片 15" descr="desc_bg.22cfed39.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8">
              <a:alphaModFix amt="63000"/>
            </a:blip>
            <a:srcRect b="63113"/>
            <a:stretch>
              <a:fillRect/>
            </a:stretch>
          </p:blipFill>
          <p:spPr>
            <a:xfrm>
              <a:off x="3225" y="20690"/>
              <a:ext cx="4637" cy="2000"/>
            </a:xfrm>
            <a:prstGeom prst="rect">
              <a:avLst/>
            </a:prstGeom>
          </p:spPr>
        </p:pic>
        <p:pic>
          <p:nvPicPr>
            <p:cNvPr id="23" name="图片 22" descr="desc_bg.22cfed39.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>
              <a:alphaModFix amt="63000"/>
            </a:blip>
            <a:srcRect b="63113"/>
            <a:stretch>
              <a:fillRect/>
            </a:stretch>
          </p:blipFill>
          <p:spPr>
            <a:xfrm flipV="1">
              <a:off x="3225" y="22690"/>
              <a:ext cx="4637" cy="2000"/>
            </a:xfrm>
            <a:prstGeom prst="rect">
              <a:avLst/>
            </a:prstGeom>
          </p:spPr>
        </p:pic>
      </p:grpSp>
      <p:pic>
        <p:nvPicPr>
          <p:cNvPr id="30" name="图片 29" descr="a_bg_Hydro.015af75a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/>
          <a:srcRect t="35143" b="48145"/>
          <a:stretch>
            <a:fillRect/>
          </a:stretch>
        </p:blipFill>
        <p:spPr>
          <a:xfrm>
            <a:off x="424815" y="3745230"/>
            <a:ext cx="7981315" cy="2734310"/>
          </a:xfrm>
          <a:prstGeom prst="rect">
            <a:avLst/>
          </a:prstGeom>
        </p:spPr>
      </p:pic>
      <p:pic>
        <p:nvPicPr>
          <p:cNvPr id="3" name="图片 2" descr="图层 8"/>
          <p:cNvPicPr>
            <a:picLocks noChangeAspect="1"/>
          </p:cNvPicPr>
          <p:nvPr/>
        </p:nvPicPr>
        <p:blipFill>
          <a:blip r:embed="rId31">
            <a:alphaModFix amt="70000"/>
          </a:blip>
          <a:stretch>
            <a:fillRect/>
          </a:stretch>
        </p:blipFill>
        <p:spPr>
          <a:xfrm rot="16200000" flipH="1" flipV="1">
            <a:off x="706120" y="4713605"/>
            <a:ext cx="1586230" cy="210629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1027410" y="38354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11027410" y="329565"/>
            <a:ext cx="791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2</a:t>
            </a:r>
          </a:p>
        </p:txBody>
      </p:sp>
      <p:pic>
        <p:nvPicPr>
          <p:cNvPr id="31" name="图片 30" descr="a_bg_Hydro.015af75a.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/>
          <a:srcRect t="33356" b="48145"/>
          <a:stretch>
            <a:fillRect/>
          </a:stretch>
        </p:blipFill>
        <p:spPr>
          <a:xfrm flipV="1">
            <a:off x="446405" y="383540"/>
            <a:ext cx="7950200" cy="3014980"/>
          </a:xfrm>
          <a:prstGeom prst="rect">
            <a:avLst/>
          </a:prstGeom>
        </p:spPr>
      </p:pic>
      <p:pic>
        <p:nvPicPr>
          <p:cNvPr id="9" name="图片 8" descr="图层 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48755" y="655320"/>
            <a:ext cx="1857375" cy="2743200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11"/>
            </p:custDataLst>
          </p:nvPr>
        </p:nvSpPr>
        <p:spPr>
          <a:xfrm>
            <a:off x="8864600" y="273812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stamp_5.20eb7ba5.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/>
          <a:srcRect l="6896" t="4120" r="6000" b="5264"/>
          <a:stretch>
            <a:fillRect/>
          </a:stretch>
        </p:blipFill>
        <p:spPr>
          <a:xfrm>
            <a:off x="9559290" y="2847975"/>
            <a:ext cx="2259330" cy="3631565"/>
          </a:xfrm>
          <a:prstGeom prst="rect">
            <a:avLst/>
          </a:prstGeom>
        </p:spPr>
      </p:pic>
      <p:pic>
        <p:nvPicPr>
          <p:cNvPr id="36" name="图片 35" descr="loading_top_cloud.17895bb3.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>
            <a:off x="635" y="-53975"/>
            <a:ext cx="6697345" cy="2321560"/>
          </a:xfrm>
          <a:prstGeom prst="rect">
            <a:avLst/>
          </a:prstGeom>
        </p:spPr>
      </p:pic>
      <p:pic>
        <p:nvPicPr>
          <p:cNvPr id="37" name="图片 36" descr="loading_top_cloud.17895bb3.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 flipH="1" flipV="1">
            <a:off x="5621020" y="4726305"/>
            <a:ext cx="6697345" cy="2321560"/>
          </a:xfrm>
          <a:prstGeom prst="rect">
            <a:avLst/>
          </a:prstGeom>
        </p:spPr>
      </p:pic>
      <p:pic>
        <p:nvPicPr>
          <p:cNvPr id="42" name="图片 41" descr="bg.6b670190.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-31115" y="7399020"/>
            <a:ext cx="12192000" cy="5048885"/>
          </a:xfrm>
          <a:prstGeom prst="rect">
            <a:avLst/>
          </a:prstGeom>
        </p:spPr>
      </p:pic>
      <p:pic>
        <p:nvPicPr>
          <p:cNvPr id="43" name="图片 42" descr="btn_cancel.28b0687a.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/>
          <a:stretch>
            <a:fillRect/>
          </a:stretch>
        </p:blipFill>
        <p:spPr>
          <a:xfrm rot="240000">
            <a:off x="12587605" y="5471795"/>
            <a:ext cx="4010025" cy="1219200"/>
          </a:xfrm>
          <a:prstGeom prst="rect">
            <a:avLst/>
          </a:prstGeom>
        </p:spPr>
      </p:pic>
      <p:pic>
        <p:nvPicPr>
          <p:cNvPr id="44" name="图片 43" descr="6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/>
          <a:srcRect r="19808"/>
          <a:stretch>
            <a:fillRect/>
          </a:stretch>
        </p:blipFill>
        <p:spPr>
          <a:xfrm>
            <a:off x="13270230" y="2673985"/>
            <a:ext cx="2390775" cy="3457575"/>
          </a:xfrm>
          <a:prstGeom prst="rect">
            <a:avLst/>
          </a:prstGeom>
        </p:spPr>
      </p:pic>
      <p:sp>
        <p:nvSpPr>
          <p:cNvPr id="45" name="矩形 44"/>
          <p:cNvSpPr/>
          <p:nvPr>
            <p:custDataLst>
              <p:tags r:id="rId18"/>
            </p:custDataLst>
          </p:nvPr>
        </p:nvSpPr>
        <p:spPr>
          <a:xfrm>
            <a:off x="-2402840" y="548767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8" name="图片 47" descr="loading_icon_progress.6466d0e7.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8">
            <a:alphaModFix amt="49000"/>
          </a:blip>
          <a:stretch>
            <a:fillRect/>
          </a:stretch>
        </p:blipFill>
        <p:spPr>
          <a:xfrm>
            <a:off x="4241165" y="7957185"/>
            <a:ext cx="3060700" cy="3962400"/>
          </a:xfrm>
          <a:prstGeom prst="rect">
            <a:avLst/>
          </a:prstGeom>
        </p:spPr>
      </p:pic>
      <p:sp>
        <p:nvSpPr>
          <p:cNvPr id="49" name="矩形 48"/>
          <p:cNvSpPr/>
          <p:nvPr>
            <p:custDataLst>
              <p:tags r:id="rId20"/>
            </p:custDataLst>
          </p:nvPr>
        </p:nvSpPr>
        <p:spPr>
          <a:xfrm>
            <a:off x="-4508818" y="3373784"/>
            <a:ext cx="3757295" cy="1541145"/>
          </a:xfrm>
          <a:prstGeom prst="rect">
            <a:avLst/>
          </a:prstGeom>
          <a:solidFill>
            <a:srgbClr val="326489"/>
          </a:solidFill>
          <a:ln w="63500">
            <a:solidFill>
              <a:srgbClr val="D0B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E73D1F-B825-2FB9-E1DE-87579A102F7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6" y="410028"/>
            <a:ext cx="7238105" cy="29637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E795EB-6670-0274-271F-94228638A8E2}"/>
              </a:ext>
            </a:extLst>
          </p:cNvPr>
          <p:cNvSpPr txBox="1"/>
          <p:nvPr/>
        </p:nvSpPr>
        <p:spPr>
          <a:xfrm>
            <a:off x="8425555" y="442595"/>
            <a:ext cx="2582430" cy="175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步骤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&lt;body&gt;&lt;/body,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标签中输入代码，构建页眉的结构，和之前的界面一样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26615D7-E182-562F-B0A9-9DF4B178F38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" y="3873001"/>
            <a:ext cx="10682819" cy="106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6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E4B42-EB6D-64D8-BBF4-C15FBA81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层 1">
            <a:extLst>
              <a:ext uri="{FF2B5EF4-FFF2-40B4-BE49-F238E27FC236}">
                <a16:creationId xmlns:a16="http://schemas.microsoft.com/office/drawing/2014/main" id="{01018BEE-D179-CFE1-C4A4-C8A05F2658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35" y="-635"/>
            <a:ext cx="12317730" cy="6858635"/>
          </a:xfrm>
          <a:prstGeom prst="rect">
            <a:avLst/>
          </a:prstGeom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835B7C32-4254-43CC-94C1-BFFF16E911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alphaModFix amt="20000"/>
          </a:blip>
          <a:stretch>
            <a:fillRect/>
          </a:stretch>
        </p:blipFill>
        <p:spPr>
          <a:xfrm>
            <a:off x="-16720820" y="11249660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37190F7E-BA5B-2B7F-B9FE-28A9FB19AE6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alphaModFix amt="20000"/>
          </a:blip>
          <a:stretch>
            <a:fillRect/>
          </a:stretch>
        </p:blipFill>
        <p:spPr>
          <a:xfrm>
            <a:off x="13479780" y="12167870"/>
            <a:ext cx="9646920" cy="654748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CCD2BAE-AC3D-18EB-05F7-9FDB36C3BEC9}"/>
              </a:ext>
            </a:extLst>
          </p:cNvPr>
          <p:cNvSpPr/>
          <p:nvPr/>
        </p:nvSpPr>
        <p:spPr>
          <a:xfrm>
            <a:off x="-1583055" y="921385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1487E0E8-DB41-9F3E-2E55-1073643A271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alphaModFix amt="0"/>
          </a:blip>
          <a:srcRect r="20793"/>
          <a:stretch>
            <a:fillRect/>
          </a:stretch>
        </p:blipFill>
        <p:spPr>
          <a:xfrm>
            <a:off x="2098040" y="-2901950"/>
            <a:ext cx="2693670" cy="1761490"/>
          </a:xfrm>
          <a:prstGeom prst="rect">
            <a:avLst/>
          </a:prstGeom>
        </p:spPr>
      </p:pic>
      <p:pic>
        <p:nvPicPr>
          <p:cNvPr id="22" name="图片 21" descr="desc_bg.22cfed39.">
            <a:extLst>
              <a:ext uri="{FF2B5EF4-FFF2-40B4-BE49-F238E27FC236}">
                <a16:creationId xmlns:a16="http://schemas.microsoft.com/office/drawing/2014/main" id="{8C30DE7B-C42F-B8F6-18D7-20E9D75632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>
            <a:alphaModFix amt="63000"/>
          </a:blip>
          <a:stretch>
            <a:fillRect/>
          </a:stretch>
        </p:blipFill>
        <p:spPr>
          <a:xfrm flipV="1">
            <a:off x="5415915" y="7133590"/>
            <a:ext cx="5819140" cy="5805805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36D51769-7104-0C20-6057-74300CEA8AE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/>
          <a:srcRect r="51089"/>
          <a:stretch>
            <a:fillRect/>
          </a:stretch>
        </p:blipFill>
        <p:spPr>
          <a:xfrm rot="20520000">
            <a:off x="8741410" y="10845800"/>
            <a:ext cx="3194050" cy="2989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E627F8B-D5B9-0C3D-F9DE-876AB422E7DD}"/>
              </a:ext>
            </a:extLst>
          </p:cNvPr>
          <p:cNvGrpSpPr/>
          <p:nvPr/>
        </p:nvGrpSpPr>
        <p:grpSpPr>
          <a:xfrm>
            <a:off x="607060" y="8135670"/>
            <a:ext cx="4185553" cy="3554095"/>
            <a:chOff x="3225" y="20690"/>
            <a:chExt cx="4637" cy="4000"/>
          </a:xfrm>
        </p:grpSpPr>
        <p:pic>
          <p:nvPicPr>
            <p:cNvPr id="16" name="图片 15" descr="desc_bg.22cfed39.">
              <a:extLst>
                <a:ext uri="{FF2B5EF4-FFF2-40B4-BE49-F238E27FC236}">
                  <a16:creationId xmlns:a16="http://schemas.microsoft.com/office/drawing/2014/main" id="{16E2F607-3516-1B06-86E5-BA764F08561E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8">
              <a:alphaModFix amt="63000"/>
            </a:blip>
            <a:srcRect b="63113"/>
            <a:stretch>
              <a:fillRect/>
            </a:stretch>
          </p:blipFill>
          <p:spPr>
            <a:xfrm>
              <a:off x="3225" y="20690"/>
              <a:ext cx="4637" cy="2000"/>
            </a:xfrm>
            <a:prstGeom prst="rect">
              <a:avLst/>
            </a:prstGeom>
          </p:spPr>
        </p:pic>
        <p:pic>
          <p:nvPicPr>
            <p:cNvPr id="23" name="图片 22" descr="desc_bg.22cfed39.">
              <a:extLst>
                <a:ext uri="{FF2B5EF4-FFF2-40B4-BE49-F238E27FC236}">
                  <a16:creationId xmlns:a16="http://schemas.microsoft.com/office/drawing/2014/main" id="{AAC5A8C7-5B71-1757-F17D-3E83282C33C7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>
              <a:alphaModFix amt="63000"/>
            </a:blip>
            <a:srcRect b="63113"/>
            <a:stretch>
              <a:fillRect/>
            </a:stretch>
          </p:blipFill>
          <p:spPr>
            <a:xfrm flipV="1">
              <a:off x="3225" y="22690"/>
              <a:ext cx="4637" cy="2000"/>
            </a:xfrm>
            <a:prstGeom prst="rect">
              <a:avLst/>
            </a:prstGeom>
          </p:spPr>
        </p:pic>
      </p:grpSp>
      <p:pic>
        <p:nvPicPr>
          <p:cNvPr id="30" name="图片 29" descr="a_bg_Hydro.015af75a.">
            <a:extLst>
              <a:ext uri="{FF2B5EF4-FFF2-40B4-BE49-F238E27FC236}">
                <a16:creationId xmlns:a16="http://schemas.microsoft.com/office/drawing/2014/main" id="{478A3DB2-A2A2-B36F-D9C0-FBA3D05855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/>
          <a:srcRect t="35143" b="48145"/>
          <a:stretch>
            <a:fillRect/>
          </a:stretch>
        </p:blipFill>
        <p:spPr>
          <a:xfrm>
            <a:off x="424815" y="3745230"/>
            <a:ext cx="7981315" cy="2734310"/>
          </a:xfrm>
          <a:prstGeom prst="rect">
            <a:avLst/>
          </a:prstGeom>
        </p:spPr>
      </p:pic>
      <p:pic>
        <p:nvPicPr>
          <p:cNvPr id="3" name="图片 2" descr="图层 8">
            <a:extLst>
              <a:ext uri="{FF2B5EF4-FFF2-40B4-BE49-F238E27FC236}">
                <a16:creationId xmlns:a16="http://schemas.microsoft.com/office/drawing/2014/main" id="{571C232C-66FD-7B4D-A00B-2FC346942DAF}"/>
              </a:ext>
            </a:extLst>
          </p:cNvPr>
          <p:cNvPicPr>
            <a:picLocks noChangeAspect="1"/>
          </p:cNvPicPr>
          <p:nvPr/>
        </p:nvPicPr>
        <p:blipFill>
          <a:blip r:embed="rId31">
            <a:alphaModFix amt="70000"/>
          </a:blip>
          <a:stretch>
            <a:fillRect/>
          </a:stretch>
        </p:blipFill>
        <p:spPr>
          <a:xfrm rot="16200000" flipH="1" flipV="1">
            <a:off x="706120" y="4713605"/>
            <a:ext cx="1586230" cy="210629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DFD5AE2-AB5B-F95F-06FC-A6AFDA02F2E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027410" y="38354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7B7D795-8615-AE1B-C076-9F3CF11C68A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027410" y="329565"/>
            <a:ext cx="791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2</a:t>
            </a:r>
          </a:p>
        </p:txBody>
      </p:sp>
      <p:pic>
        <p:nvPicPr>
          <p:cNvPr id="31" name="图片 30" descr="a_bg_Hydro.015af75a.">
            <a:extLst>
              <a:ext uri="{FF2B5EF4-FFF2-40B4-BE49-F238E27FC236}">
                <a16:creationId xmlns:a16="http://schemas.microsoft.com/office/drawing/2014/main" id="{746C9444-E77B-AFBE-F239-12F1E25F03A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/>
          <a:srcRect t="33356" b="48145"/>
          <a:stretch>
            <a:fillRect/>
          </a:stretch>
        </p:blipFill>
        <p:spPr>
          <a:xfrm flipV="1">
            <a:off x="446405" y="383540"/>
            <a:ext cx="7950200" cy="3014980"/>
          </a:xfrm>
          <a:prstGeom prst="rect">
            <a:avLst/>
          </a:prstGeom>
        </p:spPr>
      </p:pic>
      <p:pic>
        <p:nvPicPr>
          <p:cNvPr id="9" name="图片 8" descr="图层 9">
            <a:extLst>
              <a:ext uri="{FF2B5EF4-FFF2-40B4-BE49-F238E27FC236}">
                <a16:creationId xmlns:a16="http://schemas.microsoft.com/office/drawing/2014/main" id="{23A68746-9C0B-7B20-42FB-59A0EB6E55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48755" y="655320"/>
            <a:ext cx="1857375" cy="27432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0D22D7ED-6BC3-02F3-0E2D-AB9FCC66F8D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864600" y="273812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stamp_5.20eb7ba5.">
            <a:extLst>
              <a:ext uri="{FF2B5EF4-FFF2-40B4-BE49-F238E27FC236}">
                <a16:creationId xmlns:a16="http://schemas.microsoft.com/office/drawing/2014/main" id="{8990D347-04C1-CB24-4C50-43CC240E226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/>
          <a:srcRect l="6896" t="4120" r="6000" b="5264"/>
          <a:stretch>
            <a:fillRect/>
          </a:stretch>
        </p:blipFill>
        <p:spPr>
          <a:xfrm>
            <a:off x="9559290" y="2847975"/>
            <a:ext cx="2259330" cy="3631565"/>
          </a:xfrm>
          <a:prstGeom prst="rect">
            <a:avLst/>
          </a:prstGeom>
        </p:spPr>
      </p:pic>
      <p:pic>
        <p:nvPicPr>
          <p:cNvPr id="36" name="图片 35" descr="loading_top_cloud.17895bb3.">
            <a:extLst>
              <a:ext uri="{FF2B5EF4-FFF2-40B4-BE49-F238E27FC236}">
                <a16:creationId xmlns:a16="http://schemas.microsoft.com/office/drawing/2014/main" id="{F75EDF65-BF88-DC87-6F94-259B0A247FD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>
            <a:off x="635" y="-53975"/>
            <a:ext cx="6697345" cy="2321560"/>
          </a:xfrm>
          <a:prstGeom prst="rect">
            <a:avLst/>
          </a:prstGeom>
        </p:spPr>
      </p:pic>
      <p:pic>
        <p:nvPicPr>
          <p:cNvPr id="37" name="图片 36" descr="loading_top_cloud.17895bb3.">
            <a:extLst>
              <a:ext uri="{FF2B5EF4-FFF2-40B4-BE49-F238E27FC236}">
                <a16:creationId xmlns:a16="http://schemas.microsoft.com/office/drawing/2014/main" id="{446855FD-A31E-9C16-5094-5B4880DE34C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 flipH="1" flipV="1">
            <a:off x="5621020" y="4726305"/>
            <a:ext cx="6697345" cy="2321560"/>
          </a:xfrm>
          <a:prstGeom prst="rect">
            <a:avLst/>
          </a:prstGeom>
        </p:spPr>
      </p:pic>
      <p:pic>
        <p:nvPicPr>
          <p:cNvPr id="42" name="图片 41" descr="bg.6b670190.">
            <a:extLst>
              <a:ext uri="{FF2B5EF4-FFF2-40B4-BE49-F238E27FC236}">
                <a16:creationId xmlns:a16="http://schemas.microsoft.com/office/drawing/2014/main" id="{8EC60D70-A176-1569-9F3A-2E4B57347CC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-31115" y="7399020"/>
            <a:ext cx="12192000" cy="5048885"/>
          </a:xfrm>
          <a:prstGeom prst="rect">
            <a:avLst/>
          </a:prstGeom>
        </p:spPr>
      </p:pic>
      <p:pic>
        <p:nvPicPr>
          <p:cNvPr id="43" name="图片 42" descr="btn_cancel.28b0687a.">
            <a:extLst>
              <a:ext uri="{FF2B5EF4-FFF2-40B4-BE49-F238E27FC236}">
                <a16:creationId xmlns:a16="http://schemas.microsoft.com/office/drawing/2014/main" id="{E379AF9A-5A3C-3971-48F0-D096EAD67B5B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/>
          <a:stretch>
            <a:fillRect/>
          </a:stretch>
        </p:blipFill>
        <p:spPr>
          <a:xfrm rot="240000">
            <a:off x="12587605" y="5471795"/>
            <a:ext cx="4010025" cy="1219200"/>
          </a:xfrm>
          <a:prstGeom prst="rect">
            <a:avLst/>
          </a:prstGeom>
        </p:spPr>
      </p:pic>
      <p:pic>
        <p:nvPicPr>
          <p:cNvPr id="44" name="图片 43" descr="66">
            <a:extLst>
              <a:ext uri="{FF2B5EF4-FFF2-40B4-BE49-F238E27FC236}">
                <a16:creationId xmlns:a16="http://schemas.microsoft.com/office/drawing/2014/main" id="{A6355958-43DA-1C5F-851A-83E3AAE241B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/>
          <a:srcRect r="19808"/>
          <a:stretch>
            <a:fillRect/>
          </a:stretch>
        </p:blipFill>
        <p:spPr>
          <a:xfrm>
            <a:off x="13270230" y="2673985"/>
            <a:ext cx="2390775" cy="3457575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84EA2CD3-48CC-8B98-EFBF-7517C00AAD1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-2402840" y="548767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8" name="图片 47" descr="loading_icon_progress.6466d0e7.">
            <a:extLst>
              <a:ext uri="{FF2B5EF4-FFF2-40B4-BE49-F238E27FC236}">
                <a16:creationId xmlns:a16="http://schemas.microsoft.com/office/drawing/2014/main" id="{D0F8A207-C0D7-E640-3088-8162EEE710E7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8">
            <a:alphaModFix amt="49000"/>
          </a:blip>
          <a:stretch>
            <a:fillRect/>
          </a:stretch>
        </p:blipFill>
        <p:spPr>
          <a:xfrm>
            <a:off x="4241165" y="7957185"/>
            <a:ext cx="3060700" cy="39624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9FA43321-B0EB-88D5-6738-075FD7FFA5B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-4271010" y="3514090"/>
            <a:ext cx="3757295" cy="1541145"/>
          </a:xfrm>
          <a:prstGeom prst="rect">
            <a:avLst/>
          </a:prstGeom>
          <a:solidFill>
            <a:srgbClr val="326489"/>
          </a:solidFill>
          <a:ln w="63500">
            <a:solidFill>
              <a:srgbClr val="D0B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3DCF845-A227-8317-5062-446A49E05C70}"/>
              </a:ext>
            </a:extLst>
          </p:cNvPr>
          <p:cNvSpPr txBox="1"/>
          <p:nvPr/>
        </p:nvSpPr>
        <p:spPr>
          <a:xfrm flipV="1">
            <a:off x="5307905" y="4220688"/>
            <a:ext cx="558450" cy="457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75B9FA0-1EE9-0F4B-0ACC-FF2C226DB0C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59653" y="518116"/>
            <a:ext cx="7983008" cy="83060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F0A7F1F-9550-8E2E-BC7A-D15527834378}"/>
              </a:ext>
            </a:extLst>
          </p:cNvPr>
          <p:cNvSpPr txBox="1"/>
          <p:nvPr/>
        </p:nvSpPr>
        <p:spPr>
          <a:xfrm>
            <a:off x="510395" y="2103448"/>
            <a:ext cx="2582430" cy="175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0607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插入图片，效果如下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60607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8BD7AC0-FED2-CCBB-B736-9CA2016130E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9" y="3761887"/>
            <a:ext cx="802939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4C813-FBE8-38CE-081A-6069525A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层 1">
            <a:extLst>
              <a:ext uri="{FF2B5EF4-FFF2-40B4-BE49-F238E27FC236}">
                <a16:creationId xmlns:a16="http://schemas.microsoft.com/office/drawing/2014/main" id="{A1A72DCB-A61F-ABFA-0CA5-F861BCDAA7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35" y="-635"/>
            <a:ext cx="12317730" cy="6858635"/>
          </a:xfrm>
          <a:prstGeom prst="rect">
            <a:avLst/>
          </a:prstGeom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82167D60-7F7D-3FB4-6CF8-005A1686A7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alphaModFix amt="20000"/>
          </a:blip>
          <a:stretch>
            <a:fillRect/>
          </a:stretch>
        </p:blipFill>
        <p:spPr>
          <a:xfrm>
            <a:off x="-16720820" y="11249660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ADB2814B-E4FA-942B-DD90-7767F32B88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alphaModFix amt="20000"/>
          </a:blip>
          <a:stretch>
            <a:fillRect/>
          </a:stretch>
        </p:blipFill>
        <p:spPr>
          <a:xfrm>
            <a:off x="13479780" y="12167870"/>
            <a:ext cx="9646920" cy="654748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A6DA829-1F48-5B61-4AE6-7F1846979A5C}"/>
              </a:ext>
            </a:extLst>
          </p:cNvPr>
          <p:cNvSpPr/>
          <p:nvPr/>
        </p:nvSpPr>
        <p:spPr>
          <a:xfrm>
            <a:off x="-1583055" y="921385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93AF3871-F15D-C437-8A14-EB871F13EE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alphaModFix amt="0"/>
          </a:blip>
          <a:srcRect r="20793"/>
          <a:stretch>
            <a:fillRect/>
          </a:stretch>
        </p:blipFill>
        <p:spPr>
          <a:xfrm>
            <a:off x="2098040" y="-2901950"/>
            <a:ext cx="2693670" cy="1761490"/>
          </a:xfrm>
          <a:prstGeom prst="rect">
            <a:avLst/>
          </a:prstGeom>
        </p:spPr>
      </p:pic>
      <p:pic>
        <p:nvPicPr>
          <p:cNvPr id="22" name="图片 21" descr="desc_bg.22cfed39.">
            <a:extLst>
              <a:ext uri="{FF2B5EF4-FFF2-40B4-BE49-F238E27FC236}">
                <a16:creationId xmlns:a16="http://schemas.microsoft.com/office/drawing/2014/main" id="{307AAD41-5D3A-4E68-54ED-F870CF380FD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>
            <a:alphaModFix amt="63000"/>
          </a:blip>
          <a:stretch>
            <a:fillRect/>
          </a:stretch>
        </p:blipFill>
        <p:spPr>
          <a:xfrm flipV="1">
            <a:off x="5415915" y="7133590"/>
            <a:ext cx="5819140" cy="5805805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18EC8159-5AF8-30DE-187C-F38F06071DA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/>
          <a:srcRect r="51089"/>
          <a:stretch>
            <a:fillRect/>
          </a:stretch>
        </p:blipFill>
        <p:spPr>
          <a:xfrm rot="20520000">
            <a:off x="8741410" y="10845800"/>
            <a:ext cx="3194050" cy="2989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BA0926-F3B4-C144-05AA-F579725F3FCE}"/>
              </a:ext>
            </a:extLst>
          </p:cNvPr>
          <p:cNvGrpSpPr/>
          <p:nvPr/>
        </p:nvGrpSpPr>
        <p:grpSpPr>
          <a:xfrm>
            <a:off x="607060" y="8135670"/>
            <a:ext cx="4185553" cy="3554095"/>
            <a:chOff x="3225" y="20690"/>
            <a:chExt cx="4637" cy="4000"/>
          </a:xfrm>
        </p:grpSpPr>
        <p:pic>
          <p:nvPicPr>
            <p:cNvPr id="16" name="图片 15" descr="desc_bg.22cfed39.">
              <a:extLst>
                <a:ext uri="{FF2B5EF4-FFF2-40B4-BE49-F238E27FC236}">
                  <a16:creationId xmlns:a16="http://schemas.microsoft.com/office/drawing/2014/main" id="{63DFB20D-684B-ACEF-F197-7DCF60828075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8">
              <a:alphaModFix amt="63000"/>
            </a:blip>
            <a:srcRect b="63113"/>
            <a:stretch>
              <a:fillRect/>
            </a:stretch>
          </p:blipFill>
          <p:spPr>
            <a:xfrm>
              <a:off x="3225" y="20690"/>
              <a:ext cx="4637" cy="2000"/>
            </a:xfrm>
            <a:prstGeom prst="rect">
              <a:avLst/>
            </a:prstGeom>
          </p:spPr>
        </p:pic>
        <p:pic>
          <p:nvPicPr>
            <p:cNvPr id="23" name="图片 22" descr="desc_bg.22cfed39.">
              <a:extLst>
                <a:ext uri="{FF2B5EF4-FFF2-40B4-BE49-F238E27FC236}">
                  <a16:creationId xmlns:a16="http://schemas.microsoft.com/office/drawing/2014/main" id="{97468B42-C3FD-FFA6-C6CD-54F24DDAACD3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>
              <a:alphaModFix amt="63000"/>
            </a:blip>
            <a:srcRect b="63113"/>
            <a:stretch>
              <a:fillRect/>
            </a:stretch>
          </p:blipFill>
          <p:spPr>
            <a:xfrm flipV="1">
              <a:off x="3225" y="22690"/>
              <a:ext cx="4637" cy="2000"/>
            </a:xfrm>
            <a:prstGeom prst="rect">
              <a:avLst/>
            </a:prstGeom>
          </p:spPr>
        </p:pic>
      </p:grpSp>
      <p:pic>
        <p:nvPicPr>
          <p:cNvPr id="30" name="图片 29" descr="a_bg_Hydro.015af75a.">
            <a:extLst>
              <a:ext uri="{FF2B5EF4-FFF2-40B4-BE49-F238E27FC236}">
                <a16:creationId xmlns:a16="http://schemas.microsoft.com/office/drawing/2014/main" id="{B1F7D206-0AA3-83A2-EE27-D474D31C870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/>
          <a:srcRect t="35143" b="48145"/>
          <a:stretch>
            <a:fillRect/>
          </a:stretch>
        </p:blipFill>
        <p:spPr>
          <a:xfrm>
            <a:off x="424815" y="3745230"/>
            <a:ext cx="7981315" cy="2734310"/>
          </a:xfrm>
          <a:prstGeom prst="rect">
            <a:avLst/>
          </a:prstGeom>
        </p:spPr>
      </p:pic>
      <p:pic>
        <p:nvPicPr>
          <p:cNvPr id="3" name="图片 2" descr="图层 8">
            <a:extLst>
              <a:ext uri="{FF2B5EF4-FFF2-40B4-BE49-F238E27FC236}">
                <a16:creationId xmlns:a16="http://schemas.microsoft.com/office/drawing/2014/main" id="{C80EDB95-88AA-6B9E-4B74-30F4F1AC0C08}"/>
              </a:ext>
            </a:extLst>
          </p:cNvPr>
          <p:cNvPicPr>
            <a:picLocks noChangeAspect="1"/>
          </p:cNvPicPr>
          <p:nvPr/>
        </p:nvPicPr>
        <p:blipFill>
          <a:blip r:embed="rId31">
            <a:alphaModFix amt="70000"/>
          </a:blip>
          <a:stretch>
            <a:fillRect/>
          </a:stretch>
        </p:blipFill>
        <p:spPr>
          <a:xfrm rot="16200000" flipH="1" flipV="1">
            <a:off x="706120" y="4713605"/>
            <a:ext cx="1586230" cy="210629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0AF5A7D-FE33-CF0D-ED1E-84BA944F754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027410" y="38354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85D93E-8D24-CBF3-677E-F56BA88A242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027410" y="329565"/>
            <a:ext cx="791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2</a:t>
            </a:r>
          </a:p>
        </p:txBody>
      </p:sp>
      <p:pic>
        <p:nvPicPr>
          <p:cNvPr id="31" name="图片 30" descr="a_bg_Hydro.015af75a.">
            <a:extLst>
              <a:ext uri="{FF2B5EF4-FFF2-40B4-BE49-F238E27FC236}">
                <a16:creationId xmlns:a16="http://schemas.microsoft.com/office/drawing/2014/main" id="{9D18D09B-0008-4322-CE11-B865E8FAEB5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/>
          <a:srcRect t="33356" b="48145"/>
          <a:stretch>
            <a:fillRect/>
          </a:stretch>
        </p:blipFill>
        <p:spPr>
          <a:xfrm flipV="1">
            <a:off x="446405" y="383540"/>
            <a:ext cx="7950200" cy="3014980"/>
          </a:xfrm>
          <a:prstGeom prst="rect">
            <a:avLst/>
          </a:prstGeom>
        </p:spPr>
      </p:pic>
      <p:pic>
        <p:nvPicPr>
          <p:cNvPr id="9" name="图片 8" descr="图层 9">
            <a:extLst>
              <a:ext uri="{FF2B5EF4-FFF2-40B4-BE49-F238E27FC236}">
                <a16:creationId xmlns:a16="http://schemas.microsoft.com/office/drawing/2014/main" id="{1E60B827-8A1A-6BB6-BEA9-D05E7443A2F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48755" y="655320"/>
            <a:ext cx="1857375" cy="27432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26A3B13C-8574-B8D3-4DD0-56602A49B62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864600" y="273812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stamp_5.20eb7ba5.">
            <a:extLst>
              <a:ext uri="{FF2B5EF4-FFF2-40B4-BE49-F238E27FC236}">
                <a16:creationId xmlns:a16="http://schemas.microsoft.com/office/drawing/2014/main" id="{A0AE6BA3-AC50-4449-71CF-69DB27BF977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/>
          <a:srcRect l="6896" t="4120" r="6000" b="5264"/>
          <a:stretch>
            <a:fillRect/>
          </a:stretch>
        </p:blipFill>
        <p:spPr>
          <a:xfrm>
            <a:off x="9559290" y="2847975"/>
            <a:ext cx="2259330" cy="3631565"/>
          </a:xfrm>
          <a:prstGeom prst="rect">
            <a:avLst/>
          </a:prstGeom>
        </p:spPr>
      </p:pic>
      <p:pic>
        <p:nvPicPr>
          <p:cNvPr id="36" name="图片 35" descr="loading_top_cloud.17895bb3.">
            <a:extLst>
              <a:ext uri="{FF2B5EF4-FFF2-40B4-BE49-F238E27FC236}">
                <a16:creationId xmlns:a16="http://schemas.microsoft.com/office/drawing/2014/main" id="{2D2BAE46-CCDA-E26E-2F24-389E199FA03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>
            <a:off x="635" y="-53975"/>
            <a:ext cx="6697345" cy="2321560"/>
          </a:xfrm>
          <a:prstGeom prst="rect">
            <a:avLst/>
          </a:prstGeom>
        </p:spPr>
      </p:pic>
      <p:pic>
        <p:nvPicPr>
          <p:cNvPr id="37" name="图片 36" descr="loading_top_cloud.17895bb3.">
            <a:extLst>
              <a:ext uri="{FF2B5EF4-FFF2-40B4-BE49-F238E27FC236}">
                <a16:creationId xmlns:a16="http://schemas.microsoft.com/office/drawing/2014/main" id="{00B0D596-C778-0480-882E-47DE52BCD0C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 flipH="1" flipV="1">
            <a:off x="5621020" y="4726305"/>
            <a:ext cx="6697345" cy="2321560"/>
          </a:xfrm>
          <a:prstGeom prst="rect">
            <a:avLst/>
          </a:prstGeom>
        </p:spPr>
      </p:pic>
      <p:pic>
        <p:nvPicPr>
          <p:cNvPr id="42" name="图片 41" descr="bg.6b670190.">
            <a:extLst>
              <a:ext uri="{FF2B5EF4-FFF2-40B4-BE49-F238E27FC236}">
                <a16:creationId xmlns:a16="http://schemas.microsoft.com/office/drawing/2014/main" id="{66F4A1E1-E07E-5A53-3702-3A5FA3017FD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-31115" y="7399020"/>
            <a:ext cx="12192000" cy="5048885"/>
          </a:xfrm>
          <a:prstGeom prst="rect">
            <a:avLst/>
          </a:prstGeom>
        </p:spPr>
      </p:pic>
      <p:pic>
        <p:nvPicPr>
          <p:cNvPr id="43" name="图片 42" descr="btn_cancel.28b0687a.">
            <a:extLst>
              <a:ext uri="{FF2B5EF4-FFF2-40B4-BE49-F238E27FC236}">
                <a16:creationId xmlns:a16="http://schemas.microsoft.com/office/drawing/2014/main" id="{7F916FA0-4EDB-8936-3D3F-1AF12A81671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/>
          <a:stretch>
            <a:fillRect/>
          </a:stretch>
        </p:blipFill>
        <p:spPr>
          <a:xfrm rot="240000">
            <a:off x="12587605" y="5471795"/>
            <a:ext cx="4010025" cy="1219200"/>
          </a:xfrm>
          <a:prstGeom prst="rect">
            <a:avLst/>
          </a:prstGeom>
        </p:spPr>
      </p:pic>
      <p:pic>
        <p:nvPicPr>
          <p:cNvPr id="44" name="图片 43" descr="66">
            <a:extLst>
              <a:ext uri="{FF2B5EF4-FFF2-40B4-BE49-F238E27FC236}">
                <a16:creationId xmlns:a16="http://schemas.microsoft.com/office/drawing/2014/main" id="{4A63B263-081C-F1F3-ED1C-67C778F517F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/>
          <a:srcRect r="19808"/>
          <a:stretch>
            <a:fillRect/>
          </a:stretch>
        </p:blipFill>
        <p:spPr>
          <a:xfrm>
            <a:off x="13270230" y="2673985"/>
            <a:ext cx="2390775" cy="3457575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B7607A54-96D4-3896-CDC9-863C674584D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-2402840" y="548767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8" name="图片 47" descr="loading_icon_progress.6466d0e7.">
            <a:extLst>
              <a:ext uri="{FF2B5EF4-FFF2-40B4-BE49-F238E27FC236}">
                <a16:creationId xmlns:a16="http://schemas.microsoft.com/office/drawing/2014/main" id="{FE5E5A83-C29C-9F11-C92F-A83D717CCEA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8">
            <a:alphaModFix amt="49000"/>
          </a:blip>
          <a:stretch>
            <a:fillRect/>
          </a:stretch>
        </p:blipFill>
        <p:spPr>
          <a:xfrm>
            <a:off x="4241165" y="7957185"/>
            <a:ext cx="3060700" cy="39624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71E151DF-3185-BD4E-109A-519A9A41B57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-4271010" y="3514090"/>
            <a:ext cx="3757295" cy="1541145"/>
          </a:xfrm>
          <a:prstGeom prst="rect">
            <a:avLst/>
          </a:prstGeom>
          <a:solidFill>
            <a:srgbClr val="326489"/>
          </a:solidFill>
          <a:ln w="63500">
            <a:solidFill>
              <a:srgbClr val="D0B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403B98-E20D-1873-00E3-5127B24F01E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6" y="374465"/>
            <a:ext cx="5115694" cy="30240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486122-C192-74D2-19D0-56E13C3A443E}"/>
              </a:ext>
            </a:extLst>
          </p:cNvPr>
          <p:cNvSpPr txBox="1"/>
          <p:nvPr/>
        </p:nvSpPr>
        <p:spPr>
          <a:xfrm>
            <a:off x="5771515" y="448309"/>
            <a:ext cx="2582430" cy="175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0607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创建一个全屏的背景区域，可以放置图片或其他内容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F1B948-E956-4860-024E-54D5292C5D7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5" y="3734476"/>
            <a:ext cx="4427182" cy="27760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936B686-34B8-6FE5-8AF4-959CAA4B7BFE}"/>
              </a:ext>
            </a:extLst>
          </p:cNvPr>
          <p:cNvSpPr txBox="1"/>
          <p:nvPr/>
        </p:nvSpPr>
        <p:spPr>
          <a:xfrm>
            <a:off x="5307905" y="4266407"/>
            <a:ext cx="2582430" cy="1754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0607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创建一个具有特定大小和位置的容器，其子元素在水平方向上均匀分布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861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19F2-78AB-FDB8-5EA4-7781CDA09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层 1">
            <a:extLst>
              <a:ext uri="{FF2B5EF4-FFF2-40B4-BE49-F238E27FC236}">
                <a16:creationId xmlns:a16="http://schemas.microsoft.com/office/drawing/2014/main" id="{BD60573C-47C8-FB60-9F7E-859F82FD08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35" y="-635"/>
            <a:ext cx="12317730" cy="6858635"/>
          </a:xfrm>
          <a:prstGeom prst="rect">
            <a:avLst/>
          </a:prstGeom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D5C005BF-ED99-6FFB-B2E7-CAA32C6B7A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alphaModFix amt="20000"/>
          </a:blip>
          <a:stretch>
            <a:fillRect/>
          </a:stretch>
        </p:blipFill>
        <p:spPr>
          <a:xfrm>
            <a:off x="-16720820" y="11249660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9B11F367-0D86-6600-573A-17D51167AD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alphaModFix amt="20000"/>
          </a:blip>
          <a:stretch>
            <a:fillRect/>
          </a:stretch>
        </p:blipFill>
        <p:spPr>
          <a:xfrm>
            <a:off x="13479780" y="12167870"/>
            <a:ext cx="9646920" cy="654748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AD38F77-91B8-F297-FDF0-7B2BE4E28326}"/>
              </a:ext>
            </a:extLst>
          </p:cNvPr>
          <p:cNvSpPr/>
          <p:nvPr/>
        </p:nvSpPr>
        <p:spPr>
          <a:xfrm>
            <a:off x="-1583055" y="921385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67AEF3D9-DE28-693B-66DC-F0D894C14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alphaModFix amt="0"/>
          </a:blip>
          <a:srcRect r="20793"/>
          <a:stretch>
            <a:fillRect/>
          </a:stretch>
        </p:blipFill>
        <p:spPr>
          <a:xfrm>
            <a:off x="2098040" y="-2901950"/>
            <a:ext cx="2693670" cy="1761490"/>
          </a:xfrm>
          <a:prstGeom prst="rect">
            <a:avLst/>
          </a:prstGeom>
        </p:spPr>
      </p:pic>
      <p:pic>
        <p:nvPicPr>
          <p:cNvPr id="22" name="图片 21" descr="desc_bg.22cfed39.">
            <a:extLst>
              <a:ext uri="{FF2B5EF4-FFF2-40B4-BE49-F238E27FC236}">
                <a16:creationId xmlns:a16="http://schemas.microsoft.com/office/drawing/2014/main" id="{59DD011F-34D4-F928-2948-3AD32CFBA89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>
            <a:alphaModFix amt="63000"/>
          </a:blip>
          <a:stretch>
            <a:fillRect/>
          </a:stretch>
        </p:blipFill>
        <p:spPr>
          <a:xfrm flipV="1">
            <a:off x="5415915" y="7133590"/>
            <a:ext cx="5819140" cy="5805805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80EEA7F7-8694-E0B1-2A96-64A19389E49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/>
          <a:srcRect r="51089"/>
          <a:stretch>
            <a:fillRect/>
          </a:stretch>
        </p:blipFill>
        <p:spPr>
          <a:xfrm rot="20520000">
            <a:off x="8741410" y="10845800"/>
            <a:ext cx="3194050" cy="298958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8258DDB-8C66-86A8-59C6-74938E9FD6CF}"/>
              </a:ext>
            </a:extLst>
          </p:cNvPr>
          <p:cNvGrpSpPr/>
          <p:nvPr/>
        </p:nvGrpSpPr>
        <p:grpSpPr>
          <a:xfrm>
            <a:off x="607060" y="8135670"/>
            <a:ext cx="4185553" cy="3554095"/>
            <a:chOff x="3225" y="20690"/>
            <a:chExt cx="4637" cy="4000"/>
          </a:xfrm>
        </p:grpSpPr>
        <p:pic>
          <p:nvPicPr>
            <p:cNvPr id="16" name="图片 15" descr="desc_bg.22cfed39.">
              <a:extLst>
                <a:ext uri="{FF2B5EF4-FFF2-40B4-BE49-F238E27FC236}">
                  <a16:creationId xmlns:a16="http://schemas.microsoft.com/office/drawing/2014/main" id="{EA4A6B44-F03C-360F-A486-9B9368B2F2B9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8">
              <a:alphaModFix amt="63000"/>
            </a:blip>
            <a:srcRect b="63113"/>
            <a:stretch>
              <a:fillRect/>
            </a:stretch>
          </p:blipFill>
          <p:spPr>
            <a:xfrm>
              <a:off x="3225" y="20690"/>
              <a:ext cx="4637" cy="2000"/>
            </a:xfrm>
            <a:prstGeom prst="rect">
              <a:avLst/>
            </a:prstGeom>
          </p:spPr>
        </p:pic>
        <p:pic>
          <p:nvPicPr>
            <p:cNvPr id="23" name="图片 22" descr="desc_bg.22cfed39.">
              <a:extLst>
                <a:ext uri="{FF2B5EF4-FFF2-40B4-BE49-F238E27FC236}">
                  <a16:creationId xmlns:a16="http://schemas.microsoft.com/office/drawing/2014/main" id="{730E6535-155E-9BEC-444E-D62732A62B47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>
              <a:alphaModFix amt="63000"/>
            </a:blip>
            <a:srcRect b="63113"/>
            <a:stretch>
              <a:fillRect/>
            </a:stretch>
          </p:blipFill>
          <p:spPr>
            <a:xfrm flipV="1">
              <a:off x="3225" y="22690"/>
              <a:ext cx="4637" cy="2000"/>
            </a:xfrm>
            <a:prstGeom prst="rect">
              <a:avLst/>
            </a:prstGeom>
          </p:spPr>
        </p:pic>
      </p:grpSp>
      <p:pic>
        <p:nvPicPr>
          <p:cNvPr id="30" name="图片 29" descr="a_bg_Hydro.015af75a.">
            <a:extLst>
              <a:ext uri="{FF2B5EF4-FFF2-40B4-BE49-F238E27FC236}">
                <a16:creationId xmlns:a16="http://schemas.microsoft.com/office/drawing/2014/main" id="{B024462C-46DD-05A2-FB75-9C91E442FD4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/>
          <a:srcRect t="35143" b="48145"/>
          <a:stretch>
            <a:fillRect/>
          </a:stretch>
        </p:blipFill>
        <p:spPr>
          <a:xfrm>
            <a:off x="424815" y="3745230"/>
            <a:ext cx="7981315" cy="2734310"/>
          </a:xfrm>
          <a:prstGeom prst="rect">
            <a:avLst/>
          </a:prstGeom>
        </p:spPr>
      </p:pic>
      <p:pic>
        <p:nvPicPr>
          <p:cNvPr id="3" name="图片 2" descr="图层 8">
            <a:extLst>
              <a:ext uri="{FF2B5EF4-FFF2-40B4-BE49-F238E27FC236}">
                <a16:creationId xmlns:a16="http://schemas.microsoft.com/office/drawing/2014/main" id="{143F0BEC-DD47-A80D-B06F-551C7DF17A45}"/>
              </a:ext>
            </a:extLst>
          </p:cNvPr>
          <p:cNvPicPr>
            <a:picLocks noChangeAspect="1"/>
          </p:cNvPicPr>
          <p:nvPr/>
        </p:nvPicPr>
        <p:blipFill>
          <a:blip r:embed="rId31">
            <a:alphaModFix amt="70000"/>
          </a:blip>
          <a:stretch>
            <a:fillRect/>
          </a:stretch>
        </p:blipFill>
        <p:spPr>
          <a:xfrm rot="16200000" flipH="1" flipV="1">
            <a:off x="706120" y="4713605"/>
            <a:ext cx="1586230" cy="210629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293C093-E2D8-4681-BEB0-E878C6CC89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027410" y="38354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4E2F59-207B-D729-26FB-C4455FDD7EC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027410" y="329565"/>
            <a:ext cx="791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2</a:t>
            </a:r>
          </a:p>
        </p:txBody>
      </p:sp>
      <p:pic>
        <p:nvPicPr>
          <p:cNvPr id="31" name="图片 30" descr="a_bg_Hydro.015af75a.">
            <a:extLst>
              <a:ext uri="{FF2B5EF4-FFF2-40B4-BE49-F238E27FC236}">
                <a16:creationId xmlns:a16="http://schemas.microsoft.com/office/drawing/2014/main" id="{EFE5D353-D023-8C3D-6D18-1E517CD441B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/>
          <a:srcRect t="33356" b="48145"/>
          <a:stretch>
            <a:fillRect/>
          </a:stretch>
        </p:blipFill>
        <p:spPr>
          <a:xfrm flipV="1">
            <a:off x="446405" y="383540"/>
            <a:ext cx="7950200" cy="301498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5BAAB24-6FD3-7F8F-67DE-9C64AFC9B8E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864600" y="273812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stamp_5.20eb7ba5.">
            <a:extLst>
              <a:ext uri="{FF2B5EF4-FFF2-40B4-BE49-F238E27FC236}">
                <a16:creationId xmlns:a16="http://schemas.microsoft.com/office/drawing/2014/main" id="{FF22505B-03F4-6840-45E6-7AD9CA329A4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/>
          <a:srcRect l="6896" t="4120" r="6000" b="5264"/>
          <a:stretch>
            <a:fillRect/>
          </a:stretch>
        </p:blipFill>
        <p:spPr>
          <a:xfrm>
            <a:off x="9559290" y="2847975"/>
            <a:ext cx="2259330" cy="3631565"/>
          </a:xfrm>
          <a:prstGeom prst="rect">
            <a:avLst/>
          </a:prstGeom>
        </p:spPr>
      </p:pic>
      <p:pic>
        <p:nvPicPr>
          <p:cNvPr id="36" name="图片 35" descr="loading_top_cloud.17895bb3.">
            <a:extLst>
              <a:ext uri="{FF2B5EF4-FFF2-40B4-BE49-F238E27FC236}">
                <a16:creationId xmlns:a16="http://schemas.microsoft.com/office/drawing/2014/main" id="{D98F0E25-5785-B0EC-566D-DE90515CE217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alphaModFix amt="51000"/>
          </a:blip>
          <a:stretch>
            <a:fillRect/>
          </a:stretch>
        </p:blipFill>
        <p:spPr>
          <a:xfrm>
            <a:off x="635" y="-53975"/>
            <a:ext cx="6697345" cy="2321560"/>
          </a:xfrm>
          <a:prstGeom prst="rect">
            <a:avLst/>
          </a:prstGeom>
        </p:spPr>
      </p:pic>
      <p:pic>
        <p:nvPicPr>
          <p:cNvPr id="37" name="图片 36" descr="loading_top_cloud.17895bb3.">
            <a:extLst>
              <a:ext uri="{FF2B5EF4-FFF2-40B4-BE49-F238E27FC236}">
                <a16:creationId xmlns:a16="http://schemas.microsoft.com/office/drawing/2014/main" id="{E6F21655-F4FF-8C9C-7478-9399DD39651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>
            <a:alphaModFix amt="51000"/>
          </a:blip>
          <a:stretch>
            <a:fillRect/>
          </a:stretch>
        </p:blipFill>
        <p:spPr>
          <a:xfrm flipH="1" flipV="1">
            <a:off x="5621020" y="4726305"/>
            <a:ext cx="6697345" cy="2321560"/>
          </a:xfrm>
          <a:prstGeom prst="rect">
            <a:avLst/>
          </a:prstGeom>
        </p:spPr>
      </p:pic>
      <p:pic>
        <p:nvPicPr>
          <p:cNvPr id="42" name="图片 41" descr="bg.6b670190.">
            <a:extLst>
              <a:ext uri="{FF2B5EF4-FFF2-40B4-BE49-F238E27FC236}">
                <a16:creationId xmlns:a16="http://schemas.microsoft.com/office/drawing/2014/main" id="{7BEF76DA-5CE8-8D53-CD95-D7101819BB2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-31115" y="7399020"/>
            <a:ext cx="12192000" cy="5048885"/>
          </a:xfrm>
          <a:prstGeom prst="rect">
            <a:avLst/>
          </a:prstGeom>
        </p:spPr>
      </p:pic>
      <p:pic>
        <p:nvPicPr>
          <p:cNvPr id="43" name="图片 42" descr="btn_cancel.28b0687a.">
            <a:extLst>
              <a:ext uri="{FF2B5EF4-FFF2-40B4-BE49-F238E27FC236}">
                <a16:creationId xmlns:a16="http://schemas.microsoft.com/office/drawing/2014/main" id="{8BE541DF-0CC6-B802-7466-50DF6348E97B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/>
          <a:stretch>
            <a:fillRect/>
          </a:stretch>
        </p:blipFill>
        <p:spPr>
          <a:xfrm rot="240000">
            <a:off x="12587605" y="5471795"/>
            <a:ext cx="4010025" cy="1219200"/>
          </a:xfrm>
          <a:prstGeom prst="rect">
            <a:avLst/>
          </a:prstGeom>
        </p:spPr>
      </p:pic>
      <p:pic>
        <p:nvPicPr>
          <p:cNvPr id="44" name="图片 43" descr="66">
            <a:extLst>
              <a:ext uri="{FF2B5EF4-FFF2-40B4-BE49-F238E27FC236}">
                <a16:creationId xmlns:a16="http://schemas.microsoft.com/office/drawing/2014/main" id="{5F1609C7-DDCC-AD30-3D01-2A34DCB5495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/>
          <a:srcRect r="19808"/>
          <a:stretch>
            <a:fillRect/>
          </a:stretch>
        </p:blipFill>
        <p:spPr>
          <a:xfrm>
            <a:off x="13270230" y="2673985"/>
            <a:ext cx="2390775" cy="3457575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F62CF636-F072-13EF-F111-F72ED6C2634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-2402840" y="548767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8" name="图片 47" descr="loading_icon_progress.6466d0e7.">
            <a:extLst>
              <a:ext uri="{FF2B5EF4-FFF2-40B4-BE49-F238E27FC236}">
                <a16:creationId xmlns:a16="http://schemas.microsoft.com/office/drawing/2014/main" id="{A267D510-B66C-6E5A-6368-7A4C808BE8B2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7">
            <a:alphaModFix amt="49000"/>
          </a:blip>
          <a:stretch>
            <a:fillRect/>
          </a:stretch>
        </p:blipFill>
        <p:spPr>
          <a:xfrm>
            <a:off x="4241165" y="7957185"/>
            <a:ext cx="3060700" cy="39624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6A0949FC-8CDB-C52C-C8A3-9B9ACF6C4CC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-4271010" y="3514090"/>
            <a:ext cx="3757295" cy="1541145"/>
          </a:xfrm>
          <a:prstGeom prst="rect">
            <a:avLst/>
          </a:prstGeom>
          <a:solidFill>
            <a:srgbClr val="326489"/>
          </a:solidFill>
          <a:ln w="63500">
            <a:solidFill>
              <a:srgbClr val="D0B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225B8C-0916-B708-843C-8395BF15C7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4" y="378460"/>
            <a:ext cx="5449227" cy="61544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308BEF-735D-54F2-8CE1-DCAFFAE4B1B2}"/>
              </a:ext>
            </a:extLst>
          </p:cNvPr>
          <p:cNvSpPr txBox="1"/>
          <p:nvPr/>
        </p:nvSpPr>
        <p:spPr>
          <a:xfrm>
            <a:off x="8500908" y="240538"/>
            <a:ext cx="2526501" cy="431018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0607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这些样式通常用于增强用户界面的交互性和视觉效果。例如，当用户将鼠标悬停在列表项上时，遮罩层会变得更加明显，提示用户可以点击；图片元素会填充其父元素的空间，并带有圆角和阴影效果；而特定菜单项的背景颜色会改变，以突出显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03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6AAE11-2746-A094-6B16-5A50DFC9F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135"/>
            <a:ext cx="12192000" cy="46345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38A7C39-EBAE-014D-3AC8-D9AD8E2A1D22}"/>
              </a:ext>
            </a:extLst>
          </p:cNvPr>
          <p:cNvSpPr txBox="1"/>
          <p:nvPr/>
        </p:nvSpPr>
        <p:spPr>
          <a:xfrm>
            <a:off x="849086" y="644252"/>
            <a:ext cx="2318657" cy="100493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60607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效果如下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60607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0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  <p:pic>
        <p:nvPicPr>
          <p:cNvPr id="30" name="图片 29" descr="a_bg_Hydro.015af75a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/>
          <a:srcRect t="35143" b="48145"/>
          <a:stretch>
            <a:fillRect/>
          </a:stretch>
        </p:blipFill>
        <p:spPr>
          <a:xfrm>
            <a:off x="-8393430" y="3681730"/>
            <a:ext cx="7981315" cy="2734310"/>
          </a:xfrm>
          <a:prstGeom prst="rect">
            <a:avLst/>
          </a:prstGeom>
        </p:spPr>
      </p:pic>
      <p:pic>
        <p:nvPicPr>
          <p:cNvPr id="23" name="图片 22" descr="图层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>
            <a:alphaModFix amt="70000"/>
          </a:blip>
          <a:stretch>
            <a:fillRect/>
          </a:stretch>
        </p:blipFill>
        <p:spPr>
          <a:xfrm rot="16200000" flipH="1" flipV="1">
            <a:off x="-8112125" y="4650105"/>
            <a:ext cx="1586230" cy="2106295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13101320" y="193675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" name="图片 30" descr="a_bg_Hydro.015af75a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/>
          <a:srcRect t="33356" b="48145"/>
          <a:stretch>
            <a:fillRect/>
          </a:stretch>
        </p:blipFill>
        <p:spPr>
          <a:xfrm flipV="1">
            <a:off x="-8362315" y="193675"/>
            <a:ext cx="7950200" cy="3014980"/>
          </a:xfrm>
          <a:prstGeom prst="rect">
            <a:avLst/>
          </a:prstGeom>
        </p:spPr>
      </p:pic>
      <p:pic>
        <p:nvPicPr>
          <p:cNvPr id="27" name="图片 26" descr="图层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-2259965" y="465455"/>
            <a:ext cx="1857375" cy="2743200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13101320" y="267462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stamp_5.20eb7ba5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/>
          <a:srcRect l="6896" t="4120" r="6000" b="5264"/>
          <a:stretch>
            <a:fillRect/>
          </a:stretch>
        </p:blipFill>
        <p:spPr>
          <a:xfrm>
            <a:off x="13796010" y="2784475"/>
            <a:ext cx="2259330" cy="3631565"/>
          </a:xfrm>
          <a:prstGeom prst="rect">
            <a:avLst/>
          </a:prstGeom>
        </p:spPr>
      </p:pic>
      <p:pic>
        <p:nvPicPr>
          <p:cNvPr id="36" name="图片 35" descr="loading_top_cloud.17895bb3.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>
            <a:off x="-8404225" y="0"/>
            <a:ext cx="6697345" cy="2321560"/>
          </a:xfrm>
          <a:prstGeom prst="rect">
            <a:avLst/>
          </a:prstGeom>
        </p:spPr>
      </p:pic>
      <p:pic>
        <p:nvPicPr>
          <p:cNvPr id="37" name="图片 36" descr="loading_top_cloud.17895bb3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 flipH="1" flipV="1">
            <a:off x="12373610" y="4714240"/>
            <a:ext cx="6697345" cy="2321560"/>
          </a:xfrm>
          <a:prstGeom prst="rect">
            <a:avLst/>
          </a:prstGeom>
        </p:spPr>
      </p:pic>
      <p:pic>
        <p:nvPicPr>
          <p:cNvPr id="4" name="图片 3" descr="bg.6b670190.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-635" y="193675"/>
            <a:ext cx="12192000" cy="5048885"/>
          </a:xfrm>
          <a:prstGeom prst="rect">
            <a:avLst/>
          </a:prstGeom>
        </p:spPr>
      </p:pic>
      <p:pic>
        <p:nvPicPr>
          <p:cNvPr id="3" name="图片 2" descr="btn_cancel.28b0687a.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/>
          <a:stretch>
            <a:fillRect/>
          </a:stretch>
        </p:blipFill>
        <p:spPr>
          <a:xfrm rot="240000">
            <a:off x="8322945" y="5500370"/>
            <a:ext cx="4010025" cy="1219200"/>
          </a:xfrm>
          <a:prstGeom prst="rect">
            <a:avLst/>
          </a:prstGeom>
        </p:spPr>
      </p:pic>
      <p:pic>
        <p:nvPicPr>
          <p:cNvPr id="8" name="图片 7" descr="66"/>
          <p:cNvPicPr>
            <a:picLocks noChangeAspect="1"/>
          </p:cNvPicPr>
          <p:nvPr/>
        </p:nvPicPr>
        <p:blipFill>
          <a:blip r:embed="rId37"/>
          <a:srcRect r="19808"/>
          <a:stretch>
            <a:fillRect/>
          </a:stretch>
        </p:blipFill>
        <p:spPr>
          <a:xfrm>
            <a:off x="9005570" y="2702560"/>
            <a:ext cx="2390775" cy="3457575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505460" y="536194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702945" y="5401310"/>
            <a:ext cx="1518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03</a:t>
            </a:r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2478405" y="5490101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386486"/>
                </a:solidFill>
                <a:effectLst/>
                <a:uLnTx/>
                <a:uFillTx/>
                <a:latin typeface="卓健橄榄简体" panose="00000506000000000000" charset="-120"/>
                <a:ea typeface="卓健橄榄简体" panose="00000506000000000000" charset="-120"/>
                <a:cs typeface="+mn-cs"/>
                <a:sym typeface="+mn-ea"/>
              </a:rPr>
              <a:t>Login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86486"/>
                </a:solidFill>
                <a:effectLst/>
                <a:uLnTx/>
                <a:uFillTx/>
                <a:latin typeface="卓健橄榄简体" panose="00000506000000000000" charset="-120"/>
                <a:ea typeface="卓健橄榄简体" panose="00000506000000000000" charset="-120"/>
                <a:cs typeface="+mn-cs"/>
                <a:sym typeface="+mn-ea"/>
              </a:rPr>
              <a:t>界面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86486"/>
              </a:solidFill>
              <a:effectLst/>
              <a:uLnTx/>
              <a:uFillTx/>
              <a:latin typeface="卓健橄榄简体" panose="00000506000000000000" charset="-120"/>
              <a:ea typeface="卓健橄榄简体" panose="00000506000000000000" charset="-120"/>
              <a:cs typeface="+mn-cs"/>
            </a:endParaRPr>
          </a:p>
        </p:txBody>
      </p:sp>
      <p:pic>
        <p:nvPicPr>
          <p:cNvPr id="11" name="图片 10" descr="loading_icon_progress.6466d0e7."/>
          <p:cNvPicPr>
            <a:picLocks noChangeAspect="1"/>
          </p:cNvPicPr>
          <p:nvPr/>
        </p:nvPicPr>
        <p:blipFill>
          <a:blip r:embed="rId38">
            <a:alphaModFix amt="49000"/>
          </a:blip>
          <a:stretch>
            <a:fillRect/>
          </a:stretch>
        </p:blipFill>
        <p:spPr>
          <a:xfrm>
            <a:off x="4221663" y="849630"/>
            <a:ext cx="3060700" cy="39624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1844040" y="3062605"/>
            <a:ext cx="361188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17" name="文本框 16"/>
          <p:cNvSpPr txBox="1"/>
          <p:nvPr>
            <p:custDataLst>
              <p:tags r:id="rId16"/>
            </p:custDataLst>
          </p:nvPr>
        </p:nvSpPr>
        <p:spPr>
          <a:xfrm>
            <a:off x="6137322" y="1052304"/>
            <a:ext cx="4684395" cy="1762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插入一段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GIF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动画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6309995" y="3062605"/>
            <a:ext cx="4460240" cy="1749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-412115" y="7103110"/>
            <a:ext cx="2002790" cy="123698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2" name="图片 31" descr="bg_award.c9e74769.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-35560" y="8597900"/>
            <a:ext cx="12353290" cy="7663815"/>
          </a:xfrm>
          <a:prstGeom prst="rect">
            <a:avLst/>
          </a:prstGeom>
        </p:spPr>
      </p:pic>
      <p:sp>
        <p:nvSpPr>
          <p:cNvPr id="33" name="矩形 32"/>
          <p:cNvSpPr/>
          <p:nvPr>
            <p:custDataLst>
              <p:tags r:id="rId20"/>
            </p:custDataLst>
          </p:nvPr>
        </p:nvSpPr>
        <p:spPr>
          <a:xfrm>
            <a:off x="8014970" y="13681710"/>
            <a:ext cx="1889125" cy="105410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1" name="图片 40" descr="cilun_d.69fe6e42.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9170670" y="12438380"/>
            <a:ext cx="2286000" cy="2297430"/>
          </a:xfrm>
          <a:prstGeom prst="rect">
            <a:avLst/>
          </a:prstGeom>
        </p:spPr>
      </p:pic>
      <p:pic>
        <p:nvPicPr>
          <p:cNvPr id="42" name="图片 41" descr="cilun_ss.2be77af0.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8371840" y="11108055"/>
            <a:ext cx="1647825" cy="1657350"/>
          </a:xfrm>
          <a:prstGeom prst="rect">
            <a:avLst/>
          </a:prstGeom>
        </p:spPr>
      </p:pic>
      <p:pic>
        <p:nvPicPr>
          <p:cNvPr id="43" name="图片 42" descr="book_fin_5.662836ef..jp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2">
            <a:alphaModFix amt="66000"/>
          </a:blip>
          <a:srcRect l="12754" t="2446" r="13225" b="1123"/>
          <a:stretch>
            <a:fillRect/>
          </a:stretch>
        </p:blipFill>
        <p:spPr>
          <a:xfrm>
            <a:off x="1590040" y="12879705"/>
            <a:ext cx="1342390" cy="1748790"/>
          </a:xfrm>
          <a:prstGeom prst="rect">
            <a:avLst/>
          </a:prstGeom>
        </p:spPr>
      </p:pic>
      <p:pic>
        <p:nvPicPr>
          <p:cNvPr id="49" name="图片 48" descr="book_fin_5.662836ef..jp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2"/>
          <a:srcRect l="12754" t="2446" r="13225" b="1123"/>
          <a:stretch>
            <a:fillRect/>
          </a:stretch>
        </p:blipFill>
        <p:spPr>
          <a:xfrm>
            <a:off x="1297940" y="12721590"/>
            <a:ext cx="1339215" cy="1744980"/>
          </a:xfrm>
          <a:prstGeom prst="rect">
            <a:avLst/>
          </a:prstGeom>
        </p:spPr>
      </p:pic>
      <p:pic>
        <p:nvPicPr>
          <p:cNvPr id="50" name="图片 49" descr="cilun_x.ecd5911a.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3"/>
          <a:stretch>
            <a:fillRect/>
          </a:stretch>
        </p:blipFill>
        <p:spPr>
          <a:xfrm rot="21300000">
            <a:off x="9005570" y="8914765"/>
            <a:ext cx="2295525" cy="2286000"/>
          </a:xfrm>
          <a:prstGeom prst="rect">
            <a:avLst/>
          </a:prstGeom>
        </p:spPr>
      </p:pic>
      <p:pic>
        <p:nvPicPr>
          <p:cNvPr id="13" name="图片 12" descr="loading_leaf_w.14128403.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-5005070" y="-5004435"/>
            <a:ext cx="3359150" cy="3993515"/>
          </a:xfrm>
          <a:prstGeom prst="rect">
            <a:avLst/>
          </a:prstGeom>
        </p:spPr>
      </p:pic>
      <p:sp>
        <p:nvSpPr>
          <p:cNvPr id="51" name="矩形 50"/>
          <p:cNvSpPr/>
          <p:nvPr>
            <p:custDataLst>
              <p:tags r:id="rId27"/>
            </p:custDataLst>
          </p:nvPr>
        </p:nvSpPr>
        <p:spPr>
          <a:xfrm>
            <a:off x="-1706880" y="-2449830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877935-6ADC-B542-7078-9C7F0B5FC90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25861" y="1031436"/>
            <a:ext cx="4964959" cy="26972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9948CE-E0EC-85E4-272D-BF12A9AFD2E1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473065" y="2494021"/>
            <a:ext cx="6134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9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  <p:pic>
        <p:nvPicPr>
          <p:cNvPr id="30" name="图片 29" descr="a_bg_Hydro.015af75a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/>
          <a:srcRect t="35143" b="48145"/>
          <a:stretch>
            <a:fillRect/>
          </a:stretch>
        </p:blipFill>
        <p:spPr>
          <a:xfrm>
            <a:off x="-8393430" y="3681730"/>
            <a:ext cx="7981315" cy="2734310"/>
          </a:xfrm>
          <a:prstGeom prst="rect">
            <a:avLst/>
          </a:prstGeom>
        </p:spPr>
      </p:pic>
      <p:pic>
        <p:nvPicPr>
          <p:cNvPr id="23" name="图片 22" descr="图层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>
            <a:alphaModFix amt="70000"/>
          </a:blip>
          <a:stretch>
            <a:fillRect/>
          </a:stretch>
        </p:blipFill>
        <p:spPr>
          <a:xfrm rot="16200000" flipH="1" flipV="1">
            <a:off x="-8112125" y="4650105"/>
            <a:ext cx="1586230" cy="2106295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13101320" y="193675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" name="图片 30" descr="a_bg_Hydro.015af75a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/>
          <a:srcRect t="33356" b="48145"/>
          <a:stretch>
            <a:fillRect/>
          </a:stretch>
        </p:blipFill>
        <p:spPr>
          <a:xfrm flipV="1">
            <a:off x="-8362315" y="193675"/>
            <a:ext cx="7950200" cy="3014980"/>
          </a:xfrm>
          <a:prstGeom prst="rect">
            <a:avLst/>
          </a:prstGeom>
        </p:spPr>
      </p:pic>
      <p:pic>
        <p:nvPicPr>
          <p:cNvPr id="27" name="图片 26" descr="图层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-2259965" y="465455"/>
            <a:ext cx="1857375" cy="2743200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13101320" y="267462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stamp_5.20eb7ba5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/>
          <a:srcRect l="6896" t="4120" r="6000" b="5264"/>
          <a:stretch>
            <a:fillRect/>
          </a:stretch>
        </p:blipFill>
        <p:spPr>
          <a:xfrm>
            <a:off x="13796010" y="2784475"/>
            <a:ext cx="2259330" cy="3631565"/>
          </a:xfrm>
          <a:prstGeom prst="rect">
            <a:avLst/>
          </a:prstGeom>
        </p:spPr>
      </p:pic>
      <p:pic>
        <p:nvPicPr>
          <p:cNvPr id="36" name="图片 35" descr="loading_top_cloud.17895bb3.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>
            <a:off x="-8404225" y="0"/>
            <a:ext cx="6697345" cy="2321560"/>
          </a:xfrm>
          <a:prstGeom prst="rect">
            <a:avLst/>
          </a:prstGeom>
        </p:spPr>
      </p:pic>
      <p:pic>
        <p:nvPicPr>
          <p:cNvPr id="37" name="图片 36" descr="loading_top_cloud.17895bb3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 flipH="1" flipV="1">
            <a:off x="12373610" y="4714240"/>
            <a:ext cx="6697345" cy="2321560"/>
          </a:xfrm>
          <a:prstGeom prst="rect">
            <a:avLst/>
          </a:prstGeom>
        </p:spPr>
      </p:pic>
      <p:pic>
        <p:nvPicPr>
          <p:cNvPr id="4" name="图片 3" descr="bg.6b670190.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-635" y="193675"/>
            <a:ext cx="12192000" cy="5048885"/>
          </a:xfrm>
          <a:prstGeom prst="rect">
            <a:avLst/>
          </a:prstGeom>
        </p:spPr>
      </p:pic>
      <p:pic>
        <p:nvPicPr>
          <p:cNvPr id="3" name="图片 2" descr="btn_cancel.28b0687a.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/>
          <a:stretch>
            <a:fillRect/>
          </a:stretch>
        </p:blipFill>
        <p:spPr>
          <a:xfrm rot="240000">
            <a:off x="8322945" y="5500370"/>
            <a:ext cx="4010025" cy="1219200"/>
          </a:xfrm>
          <a:prstGeom prst="rect">
            <a:avLst/>
          </a:prstGeom>
        </p:spPr>
      </p:pic>
      <p:pic>
        <p:nvPicPr>
          <p:cNvPr id="8" name="图片 7" descr="66"/>
          <p:cNvPicPr>
            <a:picLocks noChangeAspect="1"/>
          </p:cNvPicPr>
          <p:nvPr/>
        </p:nvPicPr>
        <p:blipFill>
          <a:blip r:embed="rId37"/>
          <a:srcRect r="19808"/>
          <a:stretch>
            <a:fillRect/>
          </a:stretch>
        </p:blipFill>
        <p:spPr>
          <a:xfrm>
            <a:off x="9005570" y="2702560"/>
            <a:ext cx="2390775" cy="3457575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505460" y="536194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702945" y="5401310"/>
            <a:ext cx="1518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03</a:t>
            </a:r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2478405" y="5490101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386486"/>
                </a:solidFill>
                <a:effectLst/>
                <a:uLnTx/>
                <a:uFillTx/>
                <a:latin typeface="卓健橄榄简体" panose="00000506000000000000" charset="-120"/>
                <a:ea typeface="卓健橄榄简体" panose="00000506000000000000" charset="-120"/>
                <a:cs typeface="+mn-cs"/>
                <a:sym typeface="+mn-ea"/>
              </a:rPr>
              <a:t>Login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86486"/>
                </a:solidFill>
                <a:effectLst/>
                <a:uLnTx/>
                <a:uFillTx/>
                <a:latin typeface="卓健橄榄简体" panose="00000506000000000000" charset="-120"/>
                <a:ea typeface="卓健橄榄简体" panose="00000506000000000000" charset="-120"/>
                <a:cs typeface="+mn-cs"/>
                <a:sym typeface="+mn-ea"/>
              </a:rPr>
              <a:t>界面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86486"/>
              </a:solidFill>
              <a:effectLst/>
              <a:uLnTx/>
              <a:uFillTx/>
              <a:latin typeface="卓健橄榄简体" panose="00000506000000000000" charset="-120"/>
              <a:ea typeface="卓健橄榄简体" panose="00000506000000000000" charset="-120"/>
              <a:cs typeface="+mn-cs"/>
            </a:endParaRPr>
          </a:p>
        </p:txBody>
      </p:sp>
      <p:pic>
        <p:nvPicPr>
          <p:cNvPr id="11" name="图片 10" descr="loading_icon_progress.6466d0e7."/>
          <p:cNvPicPr>
            <a:picLocks noChangeAspect="1"/>
          </p:cNvPicPr>
          <p:nvPr/>
        </p:nvPicPr>
        <p:blipFill>
          <a:blip r:embed="rId38">
            <a:alphaModFix amt="49000"/>
          </a:blip>
          <a:stretch>
            <a:fillRect/>
          </a:stretch>
        </p:blipFill>
        <p:spPr>
          <a:xfrm>
            <a:off x="4271645" y="751840"/>
            <a:ext cx="3060700" cy="39624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1844040" y="3062605"/>
            <a:ext cx="361188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17" name="文本框 16"/>
          <p:cNvSpPr txBox="1"/>
          <p:nvPr>
            <p:custDataLst>
              <p:tags r:id="rId16"/>
            </p:custDataLst>
          </p:nvPr>
        </p:nvSpPr>
        <p:spPr>
          <a:xfrm>
            <a:off x="8483650" y="829210"/>
            <a:ext cx="2661427" cy="285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登录界面，左右各插入一个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GIF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动画包含标题，用户名输入框，密码输入框，登录按钮和忘记密码链接。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其中，登录按钮设置了鼠标悬停效果。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6309995" y="3062605"/>
            <a:ext cx="4460240" cy="1749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-412115" y="7103110"/>
            <a:ext cx="2002790" cy="123698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2" name="图片 31" descr="bg_award.c9e74769.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-35560" y="8597900"/>
            <a:ext cx="12353290" cy="7663815"/>
          </a:xfrm>
          <a:prstGeom prst="rect">
            <a:avLst/>
          </a:prstGeom>
        </p:spPr>
      </p:pic>
      <p:sp>
        <p:nvSpPr>
          <p:cNvPr id="33" name="矩形 32"/>
          <p:cNvSpPr/>
          <p:nvPr>
            <p:custDataLst>
              <p:tags r:id="rId20"/>
            </p:custDataLst>
          </p:nvPr>
        </p:nvSpPr>
        <p:spPr>
          <a:xfrm>
            <a:off x="8014970" y="13681710"/>
            <a:ext cx="1889125" cy="105410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1" name="图片 40" descr="cilun_d.69fe6e42.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9170670" y="12438380"/>
            <a:ext cx="2286000" cy="2297430"/>
          </a:xfrm>
          <a:prstGeom prst="rect">
            <a:avLst/>
          </a:prstGeom>
        </p:spPr>
      </p:pic>
      <p:pic>
        <p:nvPicPr>
          <p:cNvPr id="42" name="图片 41" descr="cilun_ss.2be77af0.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8371840" y="11108055"/>
            <a:ext cx="1647825" cy="1657350"/>
          </a:xfrm>
          <a:prstGeom prst="rect">
            <a:avLst/>
          </a:prstGeom>
        </p:spPr>
      </p:pic>
      <p:pic>
        <p:nvPicPr>
          <p:cNvPr id="43" name="图片 42" descr="book_fin_5.662836ef..jp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2">
            <a:alphaModFix amt="66000"/>
          </a:blip>
          <a:srcRect l="12754" t="2446" r="13225" b="1123"/>
          <a:stretch>
            <a:fillRect/>
          </a:stretch>
        </p:blipFill>
        <p:spPr>
          <a:xfrm>
            <a:off x="1590040" y="12879705"/>
            <a:ext cx="1342390" cy="1748790"/>
          </a:xfrm>
          <a:prstGeom prst="rect">
            <a:avLst/>
          </a:prstGeom>
        </p:spPr>
      </p:pic>
      <p:pic>
        <p:nvPicPr>
          <p:cNvPr id="49" name="图片 48" descr="book_fin_5.662836ef..jp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2"/>
          <a:srcRect l="12754" t="2446" r="13225" b="1123"/>
          <a:stretch>
            <a:fillRect/>
          </a:stretch>
        </p:blipFill>
        <p:spPr>
          <a:xfrm>
            <a:off x="1297940" y="12721590"/>
            <a:ext cx="1339215" cy="1744980"/>
          </a:xfrm>
          <a:prstGeom prst="rect">
            <a:avLst/>
          </a:prstGeom>
        </p:spPr>
      </p:pic>
      <p:pic>
        <p:nvPicPr>
          <p:cNvPr id="50" name="图片 49" descr="cilun_x.ecd5911a.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3"/>
          <a:stretch>
            <a:fillRect/>
          </a:stretch>
        </p:blipFill>
        <p:spPr>
          <a:xfrm rot="21300000">
            <a:off x="9005570" y="8914765"/>
            <a:ext cx="2295525" cy="2286000"/>
          </a:xfrm>
          <a:prstGeom prst="rect">
            <a:avLst/>
          </a:prstGeom>
        </p:spPr>
      </p:pic>
      <p:pic>
        <p:nvPicPr>
          <p:cNvPr id="13" name="图片 12" descr="loading_leaf_w.14128403.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-5005070" y="-5004435"/>
            <a:ext cx="3359150" cy="3993515"/>
          </a:xfrm>
          <a:prstGeom prst="rect">
            <a:avLst/>
          </a:prstGeom>
        </p:spPr>
      </p:pic>
      <p:sp>
        <p:nvSpPr>
          <p:cNvPr id="51" name="矩形 50"/>
          <p:cNvSpPr/>
          <p:nvPr>
            <p:custDataLst>
              <p:tags r:id="rId27"/>
            </p:custDataLst>
          </p:nvPr>
        </p:nvSpPr>
        <p:spPr>
          <a:xfrm>
            <a:off x="-1706880" y="-2449830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AE0C57-8B25-4DA9-8841-2CA1B8F333F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74600" y="903946"/>
            <a:ext cx="8234120" cy="402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7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  <p:pic>
        <p:nvPicPr>
          <p:cNvPr id="30" name="图片 29" descr="a_bg_Hydro.015af75a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/>
          <a:srcRect t="35143" b="48145"/>
          <a:stretch>
            <a:fillRect/>
          </a:stretch>
        </p:blipFill>
        <p:spPr>
          <a:xfrm>
            <a:off x="-8393430" y="3681730"/>
            <a:ext cx="7981315" cy="2734310"/>
          </a:xfrm>
          <a:prstGeom prst="rect">
            <a:avLst/>
          </a:prstGeom>
        </p:spPr>
      </p:pic>
      <p:pic>
        <p:nvPicPr>
          <p:cNvPr id="23" name="图片 22" descr="图层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>
            <a:alphaModFix amt="70000"/>
          </a:blip>
          <a:stretch>
            <a:fillRect/>
          </a:stretch>
        </p:blipFill>
        <p:spPr>
          <a:xfrm rot="16200000" flipH="1" flipV="1">
            <a:off x="-8112125" y="4650105"/>
            <a:ext cx="1586230" cy="2106295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13101320" y="193675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" name="图片 30" descr="a_bg_Hydro.015af75a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/>
          <a:srcRect t="33356" b="48145"/>
          <a:stretch>
            <a:fillRect/>
          </a:stretch>
        </p:blipFill>
        <p:spPr>
          <a:xfrm flipV="1">
            <a:off x="-8362315" y="193675"/>
            <a:ext cx="7950200" cy="3014980"/>
          </a:xfrm>
          <a:prstGeom prst="rect">
            <a:avLst/>
          </a:prstGeom>
        </p:spPr>
      </p:pic>
      <p:pic>
        <p:nvPicPr>
          <p:cNvPr id="27" name="图片 26" descr="图层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-2259965" y="465455"/>
            <a:ext cx="1857375" cy="2743200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13101320" y="267462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stamp_5.20eb7ba5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/>
          <a:srcRect l="6896" t="4120" r="6000" b="5264"/>
          <a:stretch>
            <a:fillRect/>
          </a:stretch>
        </p:blipFill>
        <p:spPr>
          <a:xfrm>
            <a:off x="13796010" y="2784475"/>
            <a:ext cx="2259330" cy="3631565"/>
          </a:xfrm>
          <a:prstGeom prst="rect">
            <a:avLst/>
          </a:prstGeom>
        </p:spPr>
      </p:pic>
      <p:pic>
        <p:nvPicPr>
          <p:cNvPr id="36" name="图片 35" descr="loading_top_cloud.17895bb3.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>
            <a:off x="-8404225" y="0"/>
            <a:ext cx="6697345" cy="2321560"/>
          </a:xfrm>
          <a:prstGeom prst="rect">
            <a:avLst/>
          </a:prstGeom>
        </p:spPr>
      </p:pic>
      <p:pic>
        <p:nvPicPr>
          <p:cNvPr id="37" name="图片 36" descr="loading_top_cloud.17895bb3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alphaModFix amt="51000"/>
          </a:blip>
          <a:stretch>
            <a:fillRect/>
          </a:stretch>
        </p:blipFill>
        <p:spPr>
          <a:xfrm flipH="1" flipV="1">
            <a:off x="12373610" y="4714240"/>
            <a:ext cx="6697345" cy="2321560"/>
          </a:xfrm>
          <a:prstGeom prst="rect">
            <a:avLst/>
          </a:prstGeom>
        </p:spPr>
      </p:pic>
      <p:pic>
        <p:nvPicPr>
          <p:cNvPr id="4" name="图片 3" descr="bg.6b670190.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-635" y="193675"/>
            <a:ext cx="12192000" cy="5048885"/>
          </a:xfrm>
          <a:prstGeom prst="rect">
            <a:avLst/>
          </a:prstGeom>
        </p:spPr>
      </p:pic>
      <p:pic>
        <p:nvPicPr>
          <p:cNvPr id="3" name="图片 2" descr="btn_cancel.28b0687a.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/>
          <a:stretch>
            <a:fillRect/>
          </a:stretch>
        </p:blipFill>
        <p:spPr>
          <a:xfrm rot="240000">
            <a:off x="8322945" y="5500370"/>
            <a:ext cx="4010025" cy="1219200"/>
          </a:xfrm>
          <a:prstGeom prst="rect">
            <a:avLst/>
          </a:prstGeom>
        </p:spPr>
      </p:pic>
      <p:pic>
        <p:nvPicPr>
          <p:cNvPr id="8" name="图片 7" descr="66"/>
          <p:cNvPicPr>
            <a:picLocks noChangeAspect="1"/>
          </p:cNvPicPr>
          <p:nvPr/>
        </p:nvPicPr>
        <p:blipFill>
          <a:blip r:embed="rId37"/>
          <a:srcRect r="19808"/>
          <a:stretch>
            <a:fillRect/>
          </a:stretch>
        </p:blipFill>
        <p:spPr>
          <a:xfrm>
            <a:off x="9005570" y="2702560"/>
            <a:ext cx="2390775" cy="3457575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505460" y="536194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702945" y="5401310"/>
            <a:ext cx="1518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03</a:t>
            </a:r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2478405" y="5490101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386486"/>
                </a:solidFill>
                <a:effectLst/>
                <a:uLnTx/>
                <a:uFillTx/>
                <a:latin typeface="卓健橄榄简体" panose="00000506000000000000" charset="-120"/>
                <a:ea typeface="卓健橄榄简体" panose="00000506000000000000" charset="-120"/>
                <a:cs typeface="+mn-cs"/>
                <a:sym typeface="+mn-ea"/>
              </a:rPr>
              <a:t>Login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86486"/>
                </a:solidFill>
                <a:effectLst/>
                <a:uLnTx/>
                <a:uFillTx/>
                <a:latin typeface="卓健橄榄简体" panose="00000506000000000000" charset="-120"/>
                <a:ea typeface="卓健橄榄简体" panose="00000506000000000000" charset="-120"/>
                <a:cs typeface="+mn-cs"/>
                <a:sym typeface="+mn-ea"/>
              </a:rPr>
              <a:t>界面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86486"/>
              </a:solidFill>
              <a:effectLst/>
              <a:uLnTx/>
              <a:uFillTx/>
              <a:latin typeface="卓健橄榄简体" panose="00000506000000000000" charset="-120"/>
              <a:ea typeface="卓健橄榄简体" panose="00000506000000000000" charset="-120"/>
              <a:cs typeface="+mn-cs"/>
            </a:endParaRPr>
          </a:p>
        </p:txBody>
      </p:sp>
      <p:pic>
        <p:nvPicPr>
          <p:cNvPr id="11" name="图片 10" descr="loading_icon_progress.6466d0e7."/>
          <p:cNvPicPr>
            <a:picLocks noChangeAspect="1"/>
          </p:cNvPicPr>
          <p:nvPr/>
        </p:nvPicPr>
        <p:blipFill>
          <a:blip r:embed="rId38">
            <a:alphaModFix amt="49000"/>
          </a:blip>
          <a:stretch>
            <a:fillRect/>
          </a:stretch>
        </p:blipFill>
        <p:spPr>
          <a:xfrm>
            <a:off x="4271645" y="751840"/>
            <a:ext cx="3060700" cy="39624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925665" y="428943"/>
            <a:ext cx="1927335" cy="464185"/>
          </a:xfrm>
          <a:prstGeom prst="rect">
            <a:avLst/>
          </a:prstGeom>
          <a:solidFill>
            <a:srgbClr val="326489"/>
          </a:solidFill>
          <a:ln w="63500">
            <a:solidFill>
              <a:srgbClr val="D0B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效果如果所示</a:t>
            </a: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1844040" y="3062605"/>
            <a:ext cx="361188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17" name="文本框 16"/>
          <p:cNvSpPr txBox="1"/>
          <p:nvPr>
            <p:custDataLst>
              <p:tags r:id="rId16"/>
            </p:custDataLst>
          </p:nvPr>
        </p:nvSpPr>
        <p:spPr>
          <a:xfrm>
            <a:off x="6284278" y="975969"/>
            <a:ext cx="4684395" cy="1762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6309995" y="3062605"/>
            <a:ext cx="4460240" cy="1749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-412115" y="7103110"/>
            <a:ext cx="2002790" cy="123698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2" name="图片 31" descr="bg_award.c9e74769.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-35560" y="8597900"/>
            <a:ext cx="12353290" cy="7663815"/>
          </a:xfrm>
          <a:prstGeom prst="rect">
            <a:avLst/>
          </a:prstGeom>
        </p:spPr>
      </p:pic>
      <p:sp>
        <p:nvSpPr>
          <p:cNvPr id="33" name="矩形 32"/>
          <p:cNvSpPr/>
          <p:nvPr>
            <p:custDataLst>
              <p:tags r:id="rId20"/>
            </p:custDataLst>
          </p:nvPr>
        </p:nvSpPr>
        <p:spPr>
          <a:xfrm>
            <a:off x="8014970" y="13681710"/>
            <a:ext cx="1889125" cy="105410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1" name="图片 40" descr="cilun_d.69fe6e42.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9170670" y="12438380"/>
            <a:ext cx="2286000" cy="2297430"/>
          </a:xfrm>
          <a:prstGeom prst="rect">
            <a:avLst/>
          </a:prstGeom>
        </p:spPr>
      </p:pic>
      <p:pic>
        <p:nvPicPr>
          <p:cNvPr id="42" name="图片 41" descr="cilun_ss.2be77af0.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8371840" y="11108055"/>
            <a:ext cx="1647825" cy="1657350"/>
          </a:xfrm>
          <a:prstGeom prst="rect">
            <a:avLst/>
          </a:prstGeom>
        </p:spPr>
      </p:pic>
      <p:pic>
        <p:nvPicPr>
          <p:cNvPr id="43" name="图片 42" descr="book_fin_5.662836ef..jp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2">
            <a:alphaModFix amt="66000"/>
          </a:blip>
          <a:srcRect l="12754" t="2446" r="13225" b="1123"/>
          <a:stretch>
            <a:fillRect/>
          </a:stretch>
        </p:blipFill>
        <p:spPr>
          <a:xfrm>
            <a:off x="1590040" y="12879705"/>
            <a:ext cx="1342390" cy="1748790"/>
          </a:xfrm>
          <a:prstGeom prst="rect">
            <a:avLst/>
          </a:prstGeom>
        </p:spPr>
      </p:pic>
      <p:pic>
        <p:nvPicPr>
          <p:cNvPr id="49" name="图片 48" descr="book_fin_5.662836ef..jp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2"/>
          <a:srcRect l="12754" t="2446" r="13225" b="1123"/>
          <a:stretch>
            <a:fillRect/>
          </a:stretch>
        </p:blipFill>
        <p:spPr>
          <a:xfrm>
            <a:off x="1297940" y="12721590"/>
            <a:ext cx="1339215" cy="1744980"/>
          </a:xfrm>
          <a:prstGeom prst="rect">
            <a:avLst/>
          </a:prstGeom>
        </p:spPr>
      </p:pic>
      <p:pic>
        <p:nvPicPr>
          <p:cNvPr id="50" name="图片 49" descr="cilun_x.ecd5911a.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3"/>
          <a:stretch>
            <a:fillRect/>
          </a:stretch>
        </p:blipFill>
        <p:spPr>
          <a:xfrm rot="21300000">
            <a:off x="9005570" y="8914765"/>
            <a:ext cx="2295525" cy="2286000"/>
          </a:xfrm>
          <a:prstGeom prst="rect">
            <a:avLst/>
          </a:prstGeom>
        </p:spPr>
      </p:pic>
      <p:pic>
        <p:nvPicPr>
          <p:cNvPr id="13" name="图片 12" descr="loading_leaf_w.14128403.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-5005070" y="-5004435"/>
            <a:ext cx="3359150" cy="3993515"/>
          </a:xfrm>
          <a:prstGeom prst="rect">
            <a:avLst/>
          </a:prstGeom>
        </p:spPr>
      </p:pic>
      <p:sp>
        <p:nvSpPr>
          <p:cNvPr id="51" name="矩形 50"/>
          <p:cNvSpPr/>
          <p:nvPr>
            <p:custDataLst>
              <p:tags r:id="rId27"/>
            </p:custDataLst>
          </p:nvPr>
        </p:nvSpPr>
        <p:spPr>
          <a:xfrm>
            <a:off x="-1706880" y="-2449830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E1C82C-1A34-9968-9A1E-9008D2373FD3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01857" y="1114308"/>
            <a:ext cx="9768378" cy="40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6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  <p:pic>
        <p:nvPicPr>
          <p:cNvPr id="30" name="图片 29" descr="a_bg_Hydro.015af75a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/>
          <a:srcRect t="35143" b="48145"/>
          <a:stretch>
            <a:fillRect/>
          </a:stretch>
        </p:blipFill>
        <p:spPr>
          <a:xfrm>
            <a:off x="-8393430" y="3681730"/>
            <a:ext cx="7981315" cy="2734310"/>
          </a:xfrm>
          <a:prstGeom prst="rect">
            <a:avLst/>
          </a:prstGeom>
        </p:spPr>
      </p:pic>
      <p:pic>
        <p:nvPicPr>
          <p:cNvPr id="23" name="图片 22" descr="图层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>
            <a:alphaModFix amt="70000"/>
          </a:blip>
          <a:stretch>
            <a:fillRect/>
          </a:stretch>
        </p:blipFill>
        <p:spPr>
          <a:xfrm rot="16200000" flipH="1" flipV="1">
            <a:off x="-8112125" y="4650105"/>
            <a:ext cx="1586230" cy="2106295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13101320" y="193675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" name="图片 30" descr="a_bg_Hydro.015af75a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/>
          <a:srcRect t="33356" b="48145"/>
          <a:stretch>
            <a:fillRect/>
          </a:stretch>
        </p:blipFill>
        <p:spPr>
          <a:xfrm flipV="1">
            <a:off x="-8362315" y="193675"/>
            <a:ext cx="7950200" cy="3014980"/>
          </a:xfrm>
          <a:prstGeom prst="rect">
            <a:avLst/>
          </a:prstGeom>
        </p:spPr>
      </p:pic>
      <p:pic>
        <p:nvPicPr>
          <p:cNvPr id="27" name="图片 26" descr="图层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-2259965" y="465455"/>
            <a:ext cx="1857375" cy="2743200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13101320" y="267462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stamp_5.20eb7ba5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/>
          <a:srcRect l="6896" t="4120" r="6000" b="5264"/>
          <a:stretch>
            <a:fillRect/>
          </a:stretch>
        </p:blipFill>
        <p:spPr>
          <a:xfrm>
            <a:off x="13796010" y="2784475"/>
            <a:ext cx="2259330" cy="3631565"/>
          </a:xfrm>
          <a:prstGeom prst="rect">
            <a:avLst/>
          </a:prstGeom>
        </p:spPr>
      </p:pic>
      <p:pic>
        <p:nvPicPr>
          <p:cNvPr id="36" name="图片 35" descr="loading_top_cloud.17895bb3.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>
            <a:alphaModFix amt="51000"/>
          </a:blip>
          <a:stretch>
            <a:fillRect/>
          </a:stretch>
        </p:blipFill>
        <p:spPr>
          <a:xfrm>
            <a:off x="-8404225" y="0"/>
            <a:ext cx="6697345" cy="2321560"/>
          </a:xfrm>
          <a:prstGeom prst="rect">
            <a:avLst/>
          </a:prstGeom>
        </p:spPr>
      </p:pic>
      <p:pic>
        <p:nvPicPr>
          <p:cNvPr id="37" name="图片 36" descr="loading_top_cloud.17895bb3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alphaModFix amt="51000"/>
          </a:blip>
          <a:stretch>
            <a:fillRect/>
          </a:stretch>
        </p:blipFill>
        <p:spPr>
          <a:xfrm flipH="1" flipV="1">
            <a:off x="12373610" y="4714240"/>
            <a:ext cx="6697345" cy="2321560"/>
          </a:xfrm>
          <a:prstGeom prst="rect">
            <a:avLst/>
          </a:prstGeom>
        </p:spPr>
      </p:pic>
      <p:pic>
        <p:nvPicPr>
          <p:cNvPr id="4" name="图片 3" descr="bg.6b670190.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-635" y="193675"/>
            <a:ext cx="12192000" cy="5048885"/>
          </a:xfrm>
          <a:prstGeom prst="rect">
            <a:avLst/>
          </a:prstGeom>
        </p:spPr>
      </p:pic>
      <p:pic>
        <p:nvPicPr>
          <p:cNvPr id="3" name="图片 2" descr="btn_cancel.28b0687a.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/>
          <a:stretch>
            <a:fillRect/>
          </a:stretch>
        </p:blipFill>
        <p:spPr>
          <a:xfrm rot="240000">
            <a:off x="8322945" y="5500370"/>
            <a:ext cx="4010025" cy="1219200"/>
          </a:xfrm>
          <a:prstGeom prst="rect">
            <a:avLst/>
          </a:prstGeom>
        </p:spPr>
      </p:pic>
      <p:pic>
        <p:nvPicPr>
          <p:cNvPr id="8" name="图片 7" descr="66"/>
          <p:cNvPicPr>
            <a:picLocks noChangeAspect="1"/>
          </p:cNvPicPr>
          <p:nvPr/>
        </p:nvPicPr>
        <p:blipFill>
          <a:blip r:embed="rId36"/>
          <a:srcRect r="19808"/>
          <a:stretch>
            <a:fillRect/>
          </a:stretch>
        </p:blipFill>
        <p:spPr>
          <a:xfrm>
            <a:off x="9005570" y="2702560"/>
            <a:ext cx="2390775" cy="3457575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505460" y="536194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702945" y="5401310"/>
            <a:ext cx="1518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03</a:t>
            </a:r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2478405" y="5490101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386486"/>
                </a:solidFill>
                <a:effectLst/>
                <a:uLnTx/>
                <a:uFillTx/>
                <a:latin typeface="卓健橄榄简体" panose="00000506000000000000" charset="-120"/>
                <a:ea typeface="卓健橄榄简体" panose="00000506000000000000" charset="-120"/>
                <a:cs typeface="+mn-cs"/>
                <a:sym typeface="+mn-ea"/>
              </a:rPr>
              <a:t>Login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86486"/>
                </a:solidFill>
                <a:effectLst/>
                <a:uLnTx/>
                <a:uFillTx/>
                <a:latin typeface="卓健橄榄简体" panose="00000506000000000000" charset="-120"/>
                <a:ea typeface="卓健橄榄简体" panose="00000506000000000000" charset="-120"/>
                <a:cs typeface="+mn-cs"/>
                <a:sym typeface="+mn-ea"/>
              </a:rPr>
              <a:t>界面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86486"/>
              </a:solidFill>
              <a:effectLst/>
              <a:uLnTx/>
              <a:uFillTx/>
              <a:latin typeface="卓健橄榄简体" panose="00000506000000000000" charset="-120"/>
              <a:ea typeface="卓健橄榄简体" panose="00000506000000000000" charset="-120"/>
              <a:cs typeface="+mn-cs"/>
            </a:endParaRPr>
          </a:p>
        </p:txBody>
      </p:sp>
      <p:pic>
        <p:nvPicPr>
          <p:cNvPr id="11" name="图片 10" descr="loading_icon_progress.6466d0e7."/>
          <p:cNvPicPr>
            <a:picLocks noChangeAspect="1"/>
          </p:cNvPicPr>
          <p:nvPr/>
        </p:nvPicPr>
        <p:blipFill>
          <a:blip r:embed="rId37">
            <a:alphaModFix amt="49000"/>
          </a:blip>
          <a:stretch>
            <a:fillRect/>
          </a:stretch>
        </p:blipFill>
        <p:spPr>
          <a:xfrm>
            <a:off x="4271645" y="751840"/>
            <a:ext cx="3060700" cy="39624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1903095" y="3039690"/>
            <a:ext cx="361188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17" name="文本框 16"/>
          <p:cNvSpPr txBox="1"/>
          <p:nvPr>
            <p:custDataLst>
              <p:tags r:id="rId16"/>
            </p:custDataLst>
          </p:nvPr>
        </p:nvSpPr>
        <p:spPr>
          <a:xfrm>
            <a:off x="7624618" y="962608"/>
            <a:ext cx="2886392" cy="7401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点击原神启动后，设置了一个登录成功的弹窗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使用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js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实现了弹窗的效果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仓耳舒圆体 W03" panose="02020400000000000000"/>
              <a:cs typeface="+mn-cs"/>
            </a:endParaRPr>
          </a:p>
        </p:txBody>
      </p:sp>
      <p:sp>
        <p:nvSpPr>
          <p:cNvPr id="29" name="矩形 28"/>
          <p:cNvSpPr/>
          <p:nvPr>
            <p:custDataLst>
              <p:tags r:id="rId17"/>
            </p:custDataLst>
          </p:nvPr>
        </p:nvSpPr>
        <p:spPr>
          <a:xfrm>
            <a:off x="-412115" y="7103110"/>
            <a:ext cx="2002790" cy="123698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2" name="图片 31" descr="bg_award.c9e74769.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-35560" y="8597900"/>
            <a:ext cx="12353290" cy="7663815"/>
          </a:xfrm>
          <a:prstGeom prst="rect">
            <a:avLst/>
          </a:prstGeom>
        </p:spPr>
      </p:pic>
      <p:sp>
        <p:nvSpPr>
          <p:cNvPr id="33" name="矩形 32"/>
          <p:cNvSpPr/>
          <p:nvPr>
            <p:custDataLst>
              <p:tags r:id="rId19"/>
            </p:custDataLst>
          </p:nvPr>
        </p:nvSpPr>
        <p:spPr>
          <a:xfrm>
            <a:off x="8014970" y="13681710"/>
            <a:ext cx="1889125" cy="105410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1" name="图片 40" descr="cilun_d.69fe6e42.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9170670" y="12438380"/>
            <a:ext cx="2286000" cy="2297430"/>
          </a:xfrm>
          <a:prstGeom prst="rect">
            <a:avLst/>
          </a:prstGeom>
        </p:spPr>
      </p:pic>
      <p:pic>
        <p:nvPicPr>
          <p:cNvPr id="42" name="图片 41" descr="cilun_ss.2be77af0.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8371840" y="11108055"/>
            <a:ext cx="1647825" cy="1657350"/>
          </a:xfrm>
          <a:prstGeom prst="rect">
            <a:avLst/>
          </a:prstGeom>
        </p:spPr>
      </p:pic>
      <p:pic>
        <p:nvPicPr>
          <p:cNvPr id="43" name="图片 42" descr="book_fin_5.662836ef..jp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1">
            <a:alphaModFix amt="66000"/>
          </a:blip>
          <a:srcRect l="12754" t="2446" r="13225" b="1123"/>
          <a:stretch>
            <a:fillRect/>
          </a:stretch>
        </p:blipFill>
        <p:spPr>
          <a:xfrm>
            <a:off x="1590040" y="12879705"/>
            <a:ext cx="1342390" cy="1748790"/>
          </a:xfrm>
          <a:prstGeom prst="rect">
            <a:avLst/>
          </a:prstGeom>
        </p:spPr>
      </p:pic>
      <p:pic>
        <p:nvPicPr>
          <p:cNvPr id="49" name="图片 48" descr="book_fin_5.662836ef..jp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1"/>
          <a:srcRect l="12754" t="2446" r="13225" b="1123"/>
          <a:stretch>
            <a:fillRect/>
          </a:stretch>
        </p:blipFill>
        <p:spPr>
          <a:xfrm>
            <a:off x="1297940" y="12721590"/>
            <a:ext cx="1339215" cy="1744980"/>
          </a:xfrm>
          <a:prstGeom prst="rect">
            <a:avLst/>
          </a:prstGeom>
        </p:spPr>
      </p:pic>
      <p:pic>
        <p:nvPicPr>
          <p:cNvPr id="50" name="图片 49" descr="cilun_x.ecd5911a.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2"/>
          <a:stretch>
            <a:fillRect/>
          </a:stretch>
        </p:blipFill>
        <p:spPr>
          <a:xfrm rot="21300000">
            <a:off x="9005570" y="8914765"/>
            <a:ext cx="2295525" cy="2286000"/>
          </a:xfrm>
          <a:prstGeom prst="rect">
            <a:avLst/>
          </a:prstGeom>
        </p:spPr>
      </p:pic>
      <p:pic>
        <p:nvPicPr>
          <p:cNvPr id="13" name="图片 12" descr="loading_leaf_w.14128403.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3"/>
          <a:stretch>
            <a:fillRect/>
          </a:stretch>
        </p:blipFill>
        <p:spPr>
          <a:xfrm>
            <a:off x="-5005070" y="-5004435"/>
            <a:ext cx="3359150" cy="3993515"/>
          </a:xfrm>
          <a:prstGeom prst="rect">
            <a:avLst/>
          </a:prstGeom>
        </p:spPr>
      </p:pic>
      <p:sp>
        <p:nvSpPr>
          <p:cNvPr id="51" name="矩形 50"/>
          <p:cNvSpPr/>
          <p:nvPr>
            <p:custDataLst>
              <p:tags r:id="rId26"/>
            </p:custDataLst>
          </p:nvPr>
        </p:nvSpPr>
        <p:spPr>
          <a:xfrm>
            <a:off x="-1706880" y="-2449830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5110A8-6D16-9CE9-0E9F-B6534E6675D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462087" y="985313"/>
            <a:ext cx="5645789" cy="15144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4A8DF1A-C4DD-F4DB-7331-2F25889ACE83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431632" y="2571460"/>
            <a:ext cx="5771835" cy="231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1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  <p:pic>
        <p:nvPicPr>
          <p:cNvPr id="30" name="图片 29" descr="a_bg_Hydro.015af75a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/>
          <a:srcRect t="35143" b="48145"/>
          <a:stretch>
            <a:fillRect/>
          </a:stretch>
        </p:blipFill>
        <p:spPr>
          <a:xfrm>
            <a:off x="-8393430" y="3681730"/>
            <a:ext cx="7981315" cy="2734310"/>
          </a:xfrm>
          <a:prstGeom prst="rect">
            <a:avLst/>
          </a:prstGeom>
        </p:spPr>
      </p:pic>
      <p:pic>
        <p:nvPicPr>
          <p:cNvPr id="23" name="图片 22" descr="图层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2">
            <a:alphaModFix amt="70000"/>
          </a:blip>
          <a:stretch>
            <a:fillRect/>
          </a:stretch>
        </p:blipFill>
        <p:spPr>
          <a:xfrm rot="16200000" flipH="1" flipV="1">
            <a:off x="-8112125" y="4650105"/>
            <a:ext cx="1586230" cy="2106295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13101320" y="193675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" name="图片 30" descr="a_bg_Hydro.015af75a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/>
          <a:srcRect t="33356" b="48145"/>
          <a:stretch>
            <a:fillRect/>
          </a:stretch>
        </p:blipFill>
        <p:spPr>
          <a:xfrm flipV="1">
            <a:off x="-8362315" y="193675"/>
            <a:ext cx="7950200" cy="3014980"/>
          </a:xfrm>
          <a:prstGeom prst="rect">
            <a:avLst/>
          </a:prstGeom>
        </p:spPr>
      </p:pic>
      <p:pic>
        <p:nvPicPr>
          <p:cNvPr id="27" name="图片 26" descr="图层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-2259965" y="465455"/>
            <a:ext cx="1857375" cy="2743200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13101320" y="267462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stamp_5.20eb7ba5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/>
          <a:srcRect l="6896" t="4120" r="6000" b="5264"/>
          <a:stretch>
            <a:fillRect/>
          </a:stretch>
        </p:blipFill>
        <p:spPr>
          <a:xfrm>
            <a:off x="13796010" y="2784475"/>
            <a:ext cx="2259330" cy="3631565"/>
          </a:xfrm>
          <a:prstGeom prst="rect">
            <a:avLst/>
          </a:prstGeom>
        </p:spPr>
      </p:pic>
      <p:pic>
        <p:nvPicPr>
          <p:cNvPr id="36" name="图片 35" descr="loading_top_cloud.17895bb3.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>
            <a:alphaModFix amt="51000"/>
          </a:blip>
          <a:stretch>
            <a:fillRect/>
          </a:stretch>
        </p:blipFill>
        <p:spPr>
          <a:xfrm>
            <a:off x="-8404225" y="0"/>
            <a:ext cx="6697345" cy="2321560"/>
          </a:xfrm>
          <a:prstGeom prst="rect">
            <a:avLst/>
          </a:prstGeom>
        </p:spPr>
      </p:pic>
      <p:pic>
        <p:nvPicPr>
          <p:cNvPr id="37" name="图片 36" descr="loading_top_cloud.17895bb3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>
            <a:alphaModFix amt="51000"/>
          </a:blip>
          <a:stretch>
            <a:fillRect/>
          </a:stretch>
        </p:blipFill>
        <p:spPr>
          <a:xfrm flipH="1" flipV="1">
            <a:off x="12373610" y="4714240"/>
            <a:ext cx="6697345" cy="2321560"/>
          </a:xfrm>
          <a:prstGeom prst="rect">
            <a:avLst/>
          </a:prstGeom>
        </p:spPr>
      </p:pic>
      <p:pic>
        <p:nvPicPr>
          <p:cNvPr id="4" name="图片 3" descr="bg.6b670190.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-35560" y="273367"/>
            <a:ext cx="12192000" cy="5048885"/>
          </a:xfrm>
          <a:prstGeom prst="rect">
            <a:avLst/>
          </a:prstGeom>
        </p:spPr>
      </p:pic>
      <p:pic>
        <p:nvPicPr>
          <p:cNvPr id="3" name="图片 2" descr="btn_cancel.28b0687a.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/>
          <a:stretch>
            <a:fillRect/>
          </a:stretch>
        </p:blipFill>
        <p:spPr>
          <a:xfrm rot="240000">
            <a:off x="8322945" y="5500370"/>
            <a:ext cx="4010025" cy="1219200"/>
          </a:xfrm>
          <a:prstGeom prst="rect">
            <a:avLst/>
          </a:prstGeom>
        </p:spPr>
      </p:pic>
      <p:pic>
        <p:nvPicPr>
          <p:cNvPr id="8" name="图片 7" descr="66"/>
          <p:cNvPicPr>
            <a:picLocks noChangeAspect="1"/>
          </p:cNvPicPr>
          <p:nvPr/>
        </p:nvPicPr>
        <p:blipFill>
          <a:blip r:embed="rId38"/>
          <a:srcRect r="19808"/>
          <a:stretch>
            <a:fillRect/>
          </a:stretch>
        </p:blipFill>
        <p:spPr>
          <a:xfrm>
            <a:off x="9005570" y="2702560"/>
            <a:ext cx="2390775" cy="3457575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505460" y="536194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702945" y="5401310"/>
            <a:ext cx="1518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udy Stout" panose="0202090407030B020401" charset="0"/>
                <a:ea typeface="微软雅黑" panose="020B0503020204020204" pitchFamily="34" charset="-122"/>
                <a:cs typeface="Goudy Stout" panose="0202090407030B020401" charset="0"/>
              </a:rPr>
              <a:t>03</a:t>
            </a:r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2478405" y="5490101"/>
            <a:ext cx="611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386486"/>
                </a:solidFill>
                <a:effectLst/>
                <a:uLnTx/>
                <a:uFillTx/>
                <a:latin typeface="卓健橄榄简体" panose="00000506000000000000" charset="-120"/>
                <a:ea typeface="卓健橄榄简体" panose="00000506000000000000" charset="-120"/>
                <a:cs typeface="+mn-cs"/>
                <a:sym typeface="+mn-ea"/>
              </a:rPr>
              <a:t>Login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86486"/>
                </a:solidFill>
                <a:effectLst/>
                <a:uLnTx/>
                <a:uFillTx/>
                <a:latin typeface="卓健橄榄简体" panose="00000506000000000000" charset="-120"/>
                <a:ea typeface="卓健橄榄简体" panose="00000506000000000000" charset="-120"/>
                <a:cs typeface="+mn-cs"/>
                <a:sym typeface="+mn-ea"/>
              </a:rPr>
              <a:t>界面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86486"/>
              </a:solidFill>
              <a:effectLst/>
              <a:uLnTx/>
              <a:uFillTx/>
              <a:latin typeface="卓健橄榄简体" panose="00000506000000000000" charset="-120"/>
              <a:ea typeface="卓健橄榄简体" panose="00000506000000000000" charset="-120"/>
              <a:cs typeface="+mn-cs"/>
            </a:endParaRPr>
          </a:p>
        </p:txBody>
      </p:sp>
      <p:pic>
        <p:nvPicPr>
          <p:cNvPr id="11" name="图片 10" descr="loading_icon_progress.6466d0e7."/>
          <p:cNvPicPr>
            <a:picLocks noChangeAspect="1"/>
          </p:cNvPicPr>
          <p:nvPr/>
        </p:nvPicPr>
        <p:blipFill>
          <a:blip r:embed="rId39">
            <a:alphaModFix amt="49000"/>
          </a:blip>
          <a:stretch>
            <a:fillRect/>
          </a:stretch>
        </p:blipFill>
        <p:spPr>
          <a:xfrm>
            <a:off x="4271645" y="751840"/>
            <a:ext cx="3060700" cy="39624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1844040" y="3062605"/>
            <a:ext cx="361188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17" name="文本框 16"/>
          <p:cNvSpPr txBox="1"/>
          <p:nvPr>
            <p:custDataLst>
              <p:tags r:id="rId16"/>
            </p:custDataLst>
          </p:nvPr>
        </p:nvSpPr>
        <p:spPr>
          <a:xfrm>
            <a:off x="6260782" y="997232"/>
            <a:ext cx="4684395" cy="1762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6309995" y="3062605"/>
            <a:ext cx="4460240" cy="1749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-412115" y="7103110"/>
            <a:ext cx="2002790" cy="123698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2" name="图片 31" descr="bg_award.c9e74769.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-35560" y="8597900"/>
            <a:ext cx="12353290" cy="7663815"/>
          </a:xfrm>
          <a:prstGeom prst="rect">
            <a:avLst/>
          </a:prstGeom>
        </p:spPr>
      </p:pic>
      <p:sp>
        <p:nvSpPr>
          <p:cNvPr id="33" name="矩形 32"/>
          <p:cNvSpPr/>
          <p:nvPr>
            <p:custDataLst>
              <p:tags r:id="rId20"/>
            </p:custDataLst>
          </p:nvPr>
        </p:nvSpPr>
        <p:spPr>
          <a:xfrm>
            <a:off x="8014970" y="13681710"/>
            <a:ext cx="1889125" cy="105410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1" name="图片 40" descr="cilun_d.69fe6e42.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9170670" y="12438380"/>
            <a:ext cx="2286000" cy="2297430"/>
          </a:xfrm>
          <a:prstGeom prst="rect">
            <a:avLst/>
          </a:prstGeom>
        </p:spPr>
      </p:pic>
      <p:pic>
        <p:nvPicPr>
          <p:cNvPr id="42" name="图片 41" descr="cilun_ss.2be77af0.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8371840" y="11108055"/>
            <a:ext cx="1647825" cy="1657350"/>
          </a:xfrm>
          <a:prstGeom prst="rect">
            <a:avLst/>
          </a:prstGeom>
        </p:spPr>
      </p:pic>
      <p:pic>
        <p:nvPicPr>
          <p:cNvPr id="43" name="图片 42" descr="book_fin_5.662836ef..jp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3">
            <a:alphaModFix amt="66000"/>
          </a:blip>
          <a:srcRect l="12754" t="2446" r="13225" b="1123"/>
          <a:stretch>
            <a:fillRect/>
          </a:stretch>
        </p:blipFill>
        <p:spPr>
          <a:xfrm>
            <a:off x="1590040" y="12879705"/>
            <a:ext cx="1342390" cy="1748790"/>
          </a:xfrm>
          <a:prstGeom prst="rect">
            <a:avLst/>
          </a:prstGeom>
        </p:spPr>
      </p:pic>
      <p:pic>
        <p:nvPicPr>
          <p:cNvPr id="49" name="图片 48" descr="book_fin_5.662836ef..jp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3"/>
          <a:srcRect l="12754" t="2446" r="13225" b="1123"/>
          <a:stretch>
            <a:fillRect/>
          </a:stretch>
        </p:blipFill>
        <p:spPr>
          <a:xfrm>
            <a:off x="1297940" y="12721590"/>
            <a:ext cx="1339215" cy="1744980"/>
          </a:xfrm>
          <a:prstGeom prst="rect">
            <a:avLst/>
          </a:prstGeom>
        </p:spPr>
      </p:pic>
      <p:pic>
        <p:nvPicPr>
          <p:cNvPr id="50" name="图片 49" descr="cilun_x.ecd5911a.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4"/>
          <a:stretch>
            <a:fillRect/>
          </a:stretch>
        </p:blipFill>
        <p:spPr>
          <a:xfrm rot="21300000">
            <a:off x="9005570" y="8914765"/>
            <a:ext cx="2295525" cy="2286000"/>
          </a:xfrm>
          <a:prstGeom prst="rect">
            <a:avLst/>
          </a:prstGeom>
        </p:spPr>
      </p:pic>
      <p:pic>
        <p:nvPicPr>
          <p:cNvPr id="13" name="图片 12" descr="loading_leaf_w.14128403.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-5005070" y="-5004435"/>
            <a:ext cx="3359150" cy="3993515"/>
          </a:xfrm>
          <a:prstGeom prst="rect">
            <a:avLst/>
          </a:prstGeom>
        </p:spPr>
      </p:pic>
      <p:sp>
        <p:nvSpPr>
          <p:cNvPr id="51" name="矩形 50"/>
          <p:cNvSpPr/>
          <p:nvPr>
            <p:custDataLst>
              <p:tags r:id="rId27"/>
            </p:custDataLst>
          </p:nvPr>
        </p:nvSpPr>
        <p:spPr>
          <a:xfrm>
            <a:off x="-1706880" y="-2449830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09322E-4F2E-FF1C-858D-5769B411ED95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931256" y="1679946"/>
            <a:ext cx="5331080" cy="2964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71DA8F-9ECA-796E-993E-11096E0D4D29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128384" y="1128058"/>
            <a:ext cx="1291469" cy="3987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87DB0"/>
                </a:solidFill>
                <a:effectLst/>
                <a:uLnTx/>
                <a:uFillTx/>
                <a:latin typeface="仓耳舒圆体 W03" panose="02020400000000000000" charset="-122"/>
                <a:ea typeface="仓耳舒圆体 W03" panose="02020400000000000000" charset="-122"/>
                <a:cs typeface="+mn-cs"/>
              </a:rPr>
              <a:t>效果如图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687DB0"/>
              </a:solidFill>
              <a:effectLst/>
              <a:uLnTx/>
              <a:uFillTx/>
              <a:latin typeface="仓耳舒圆体 W03" panose="02020400000000000000" charset="-122"/>
              <a:ea typeface="仓耳舒圆体 W03" panose="02020400000000000000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13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-107315" y="15875"/>
            <a:ext cx="12192000" cy="6842125"/>
          </a:xfrm>
          <a:prstGeom prst="rect">
            <a:avLst/>
          </a:prstGeom>
        </p:spPr>
      </p:pic>
      <p:pic>
        <p:nvPicPr>
          <p:cNvPr id="9" name="图片 8" descr="slg_water_a.75d11fd3." hidden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-99060" y="3881755"/>
            <a:ext cx="12192000" cy="2976245"/>
          </a:xfrm>
          <a:prstGeom prst="rect">
            <a:avLst/>
          </a:prstGeom>
        </p:spPr>
      </p:pic>
      <p:pic>
        <p:nvPicPr>
          <p:cNvPr id="2" name="图片 1" descr="loading_right_cloud_2.8874dabb." hidden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2388235" y="301625"/>
            <a:ext cx="10104120" cy="6858000"/>
          </a:xfrm>
          <a:prstGeom prst="rect">
            <a:avLst/>
          </a:prstGeom>
        </p:spPr>
      </p:pic>
      <p:pic>
        <p:nvPicPr>
          <p:cNvPr id="3" name="图片 2" descr="loading_left_cloud.0aa1e84b." hidden="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-1524000" y="555625"/>
            <a:ext cx="10213975" cy="6858000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0" y="-623570"/>
            <a:ext cx="12661900" cy="7741920"/>
            <a:chOff x="0" y="-982"/>
            <a:chExt cx="19940" cy="12192"/>
          </a:xfrm>
        </p:grpSpPr>
        <p:grpSp>
          <p:nvGrpSpPr>
            <p:cNvPr id="55" name="组合 54"/>
            <p:cNvGrpSpPr/>
            <p:nvPr/>
          </p:nvGrpSpPr>
          <p:grpSpPr>
            <a:xfrm>
              <a:off x="0" y="-982"/>
              <a:ext cx="19941" cy="12192"/>
              <a:chOff x="0" y="-982"/>
              <a:chExt cx="19941" cy="12192"/>
            </a:xfrm>
          </p:grpSpPr>
          <p:pic>
            <p:nvPicPr>
              <p:cNvPr id="20" name="图片 19" descr="system_video_border.c05fa411."/>
              <p:cNvPicPr>
                <a:picLocks noChangeAspect="1"/>
              </p:cNvPicPr>
              <p:nvPr/>
            </p:nvPicPr>
            <p:blipFill>
              <a:blip r:embed="rId24">
                <a:grayscl/>
              </a:blip>
              <a:stretch>
                <a:fillRect/>
              </a:stretch>
            </p:blipFill>
            <p:spPr>
              <a:xfrm>
                <a:off x="0" y="-287"/>
                <a:ext cx="19226" cy="11327"/>
              </a:xfrm>
              <a:prstGeom prst="rect">
                <a:avLst/>
              </a:prstGeom>
            </p:spPr>
          </p:pic>
          <p:grpSp>
            <p:nvGrpSpPr>
              <p:cNvPr id="54" name="组合 53"/>
              <p:cNvGrpSpPr/>
              <p:nvPr/>
            </p:nvGrpSpPr>
            <p:grpSpPr>
              <a:xfrm>
                <a:off x="319" y="-982"/>
                <a:ext cx="19623" cy="12192"/>
                <a:chOff x="319" y="-982"/>
                <a:chExt cx="19623" cy="12192"/>
              </a:xfrm>
            </p:grpSpPr>
            <p:pic>
              <p:nvPicPr>
                <p:cNvPr id="15" name="图片 14" descr="a_bg_Hydro.015af75a.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5">
                  <a:grayscl/>
                </a:blip>
                <a:stretch>
                  <a:fillRect/>
                </a:stretch>
              </p:blipFill>
              <p:spPr>
                <a:xfrm rot="5400000" flipH="1">
                  <a:off x="2749" y="5083"/>
                  <a:ext cx="2932" cy="6010"/>
                </a:xfrm>
                <a:prstGeom prst="rect">
                  <a:avLst/>
                </a:prstGeom>
              </p:spPr>
            </p:pic>
            <p:pic>
              <p:nvPicPr>
                <p:cNvPr id="21" name="图片 20" descr="图层 2"/>
                <p:cNvPicPr>
                  <a:picLocks noChangeAspect="1"/>
                </p:cNvPicPr>
                <p:nvPr/>
              </p:nvPicPr>
              <p:blipFill>
                <a:blip r:embed="rId26">
                  <a:alphaModFix amt="93000"/>
                  <a:grayscl/>
                </a:blip>
                <a:stretch>
                  <a:fillRect/>
                </a:stretch>
              </p:blipFill>
              <p:spPr>
                <a:xfrm>
                  <a:off x="319" y="9223"/>
                  <a:ext cx="2250" cy="993"/>
                </a:xfrm>
                <a:prstGeom prst="rect">
                  <a:avLst/>
                </a:prstGeom>
              </p:spPr>
            </p:pic>
            <p:pic>
              <p:nvPicPr>
                <p:cNvPr id="22" name="图片 21" descr="图层 3"/>
                <p:cNvPicPr>
                  <a:picLocks noChangeAspect="1"/>
                </p:cNvPicPr>
                <p:nvPr/>
              </p:nvPicPr>
              <p:blipFill>
                <a:blip r:embed="rId27">
                  <a:grayscl/>
                </a:blip>
                <a:stretch>
                  <a:fillRect/>
                </a:stretch>
              </p:blipFill>
              <p:spPr>
                <a:xfrm>
                  <a:off x="17886" y="-982"/>
                  <a:ext cx="1590" cy="1650"/>
                </a:xfrm>
                <a:prstGeom prst="rect">
                  <a:avLst/>
                </a:prstGeom>
              </p:spPr>
            </p:pic>
            <p:pic>
              <p:nvPicPr>
                <p:cNvPr id="23" name="图片 22" descr="图层 4"/>
                <p:cNvPicPr>
                  <a:picLocks noChangeAspect="1"/>
                </p:cNvPicPr>
                <p:nvPr/>
              </p:nvPicPr>
              <p:blipFill>
                <a:blip r:embed="rId28">
                  <a:alphaModFix amt="77000"/>
                  <a:grayscl/>
                </a:blip>
                <a:stretch>
                  <a:fillRect/>
                </a:stretch>
              </p:blipFill>
              <p:spPr>
                <a:xfrm>
                  <a:off x="18103" y="668"/>
                  <a:ext cx="1155" cy="1080"/>
                </a:xfrm>
                <a:prstGeom prst="rect">
                  <a:avLst/>
                </a:prstGeom>
              </p:spPr>
            </p:pic>
            <p:pic>
              <p:nvPicPr>
                <p:cNvPr id="24" name="图片 23" descr="图层 5"/>
                <p:cNvPicPr>
                  <a:picLocks noChangeAspect="1"/>
                </p:cNvPicPr>
                <p:nvPr/>
              </p:nvPicPr>
              <p:blipFill>
                <a:blip r:embed="rId29">
                  <a:alphaModFix amt="86000"/>
                  <a:grayscl/>
                </a:blip>
                <a:stretch>
                  <a:fillRect/>
                </a:stretch>
              </p:blipFill>
              <p:spPr>
                <a:xfrm>
                  <a:off x="16795" y="185"/>
                  <a:ext cx="1308" cy="1334"/>
                </a:xfrm>
                <a:prstGeom prst="rect">
                  <a:avLst/>
                </a:prstGeom>
              </p:spPr>
            </p:pic>
            <p:pic>
              <p:nvPicPr>
                <p:cNvPr id="25" name="图片 24" descr="图层 6"/>
                <p:cNvPicPr>
                  <a:picLocks noChangeAspect="1"/>
                </p:cNvPicPr>
                <p:nvPr/>
              </p:nvPicPr>
              <p:blipFill>
                <a:blip r:embed="rId30">
                  <a:alphaModFix amt="81000"/>
                  <a:grayscl/>
                </a:blip>
                <a:stretch>
                  <a:fillRect/>
                </a:stretch>
              </p:blipFill>
              <p:spPr>
                <a:xfrm>
                  <a:off x="690" y="7748"/>
                  <a:ext cx="1451" cy="1475"/>
                </a:xfrm>
                <a:prstGeom prst="rect">
                  <a:avLst/>
                </a:prstGeom>
              </p:spPr>
            </p:pic>
            <p:pic>
              <p:nvPicPr>
                <p:cNvPr id="36" name="图片 35" descr="56"/>
                <p:cNvPicPr>
                  <a:picLocks noChangeAspect="1"/>
                </p:cNvPicPr>
                <p:nvPr/>
              </p:nvPicPr>
              <p:blipFill>
                <a:blip r:embed="rId31">
                  <a:alphaModFix amt="53000"/>
                  <a:grayscl/>
                </a:blip>
                <a:stretch>
                  <a:fillRect/>
                </a:stretch>
              </p:blipFill>
              <p:spPr>
                <a:xfrm>
                  <a:off x="10331" y="3216"/>
                  <a:ext cx="8700" cy="7995"/>
                </a:xfrm>
                <a:prstGeom prst="rect">
                  <a:avLst/>
                </a:prstGeom>
              </p:spPr>
            </p:pic>
            <p:pic>
              <p:nvPicPr>
                <p:cNvPr id="50" name="图片 49" descr="pickconch_item3"/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2">
                  <a:alphaModFix amt="51000"/>
                  <a:grayscl/>
                </a:blip>
                <a:stretch>
                  <a:fillRect/>
                </a:stretch>
              </p:blipFill>
              <p:spPr>
                <a:xfrm>
                  <a:off x="14954" y="5485"/>
                  <a:ext cx="4989" cy="5512"/>
                </a:xfrm>
                <a:prstGeom prst="rect">
                  <a:avLst/>
                </a:prstGeom>
              </p:spPr>
            </p:pic>
            <p:pic>
              <p:nvPicPr>
                <p:cNvPr id="46" name="图片 45" descr="loading_yun_j.7c65634d."/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33">
                  <a:alphaModFix amt="63000"/>
                  <a:grayscl/>
                </a:blip>
                <a:stretch>
                  <a:fillRect/>
                </a:stretch>
              </p:blipFill>
              <p:spPr>
                <a:xfrm flipH="1">
                  <a:off x="12561" y="1543"/>
                  <a:ext cx="5325" cy="1860"/>
                </a:xfrm>
                <a:prstGeom prst="rect">
                  <a:avLst/>
                </a:prstGeom>
              </p:spPr>
            </p:pic>
            <p:pic>
              <p:nvPicPr>
                <p:cNvPr id="47" name="图片 46" descr="loading_yun_j.7c65634d.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33">
                  <a:alphaModFix amt="63000"/>
                  <a:grayscl/>
                </a:blip>
                <a:stretch>
                  <a:fillRect/>
                </a:stretch>
              </p:blipFill>
              <p:spPr>
                <a:xfrm>
                  <a:off x="8204" y="6064"/>
                  <a:ext cx="3859" cy="13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图片 43" descr="a_bg_Hydro.015af75a.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>
              <a:grayscl/>
            </a:blip>
            <a:srcRect l="-10000" b="5824"/>
            <a:stretch>
              <a:fillRect/>
            </a:stretch>
          </p:blipFill>
          <p:spPr>
            <a:xfrm rot="5400000">
              <a:off x="8342" y="-1892"/>
              <a:ext cx="132" cy="14101"/>
            </a:xfrm>
            <a:prstGeom prst="rect">
              <a:avLst/>
            </a:prstGeom>
          </p:spPr>
        </p:pic>
        <p:pic>
          <p:nvPicPr>
            <p:cNvPr id="45" name="图片 44" descr="a_bg_Hydro.015af75a.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grayscl/>
            </a:blip>
            <a:srcRect r="29167" b="12612"/>
            <a:stretch>
              <a:fillRect/>
            </a:stretch>
          </p:blipFill>
          <p:spPr>
            <a:xfrm rot="5400000" flipH="1">
              <a:off x="4246" y="2511"/>
              <a:ext cx="85" cy="5862"/>
            </a:xfrm>
            <a:prstGeom prst="rect">
              <a:avLst/>
            </a:prstGeom>
          </p:spPr>
        </p:pic>
      </p:grpSp>
      <p:pic>
        <p:nvPicPr>
          <p:cNvPr id="39" name="图片 38" descr="loading_yun_b.8d035836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>
            <a:grayscl/>
          </a:blip>
          <a:stretch>
            <a:fillRect/>
          </a:stretch>
        </p:blipFill>
        <p:spPr>
          <a:xfrm rot="5580000">
            <a:off x="689610" y="311785"/>
            <a:ext cx="1946275" cy="1800860"/>
          </a:xfrm>
          <a:prstGeom prst="rect">
            <a:avLst/>
          </a:prstGeom>
        </p:spPr>
      </p:pic>
      <p:pic>
        <p:nvPicPr>
          <p:cNvPr id="40" name="图片 39" descr="loading_yun_a.1ad92388.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>
            <a:grayscl/>
          </a:blip>
          <a:stretch>
            <a:fillRect/>
          </a:stretch>
        </p:blipFill>
        <p:spPr>
          <a:xfrm rot="3600000" flipH="1">
            <a:off x="-1393190" y="-1647825"/>
            <a:ext cx="3389630" cy="3380740"/>
          </a:xfrm>
          <a:prstGeom prst="rect">
            <a:avLst/>
          </a:prstGeom>
        </p:spPr>
      </p:pic>
      <p:pic>
        <p:nvPicPr>
          <p:cNvPr id="5" name="图片 4" descr="d07_quan_shexing.728ecf77.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20265" y="4078605"/>
            <a:ext cx="2962275" cy="1879600"/>
          </a:xfrm>
          <a:prstGeom prst="rect">
            <a:avLst/>
          </a:prstGeom>
        </p:spPr>
      </p:pic>
      <p:pic>
        <p:nvPicPr>
          <p:cNvPr id="51" name="图片 50" descr="图层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>
            <a:alphaModFix amt="60000"/>
          </a:blip>
          <a:stretch>
            <a:fillRect/>
          </a:stretch>
        </p:blipFill>
        <p:spPr>
          <a:xfrm rot="16200000">
            <a:off x="1005840" y="2091055"/>
            <a:ext cx="5457825" cy="200025"/>
          </a:xfrm>
          <a:prstGeom prst="rect">
            <a:avLst/>
          </a:prstGeom>
        </p:spPr>
      </p:pic>
      <p:pic>
        <p:nvPicPr>
          <p:cNvPr id="52" name="图片 51" descr="图层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>
            <a:alphaModFix amt="70000"/>
          </a:blip>
          <a:stretch>
            <a:fillRect/>
          </a:stretch>
        </p:blipFill>
        <p:spPr>
          <a:xfrm rot="16200000">
            <a:off x="2729865" y="4253865"/>
            <a:ext cx="2009775" cy="1400175"/>
          </a:xfrm>
          <a:prstGeom prst="rect">
            <a:avLst/>
          </a:prstGeom>
        </p:spPr>
      </p:pic>
      <p:pic>
        <p:nvPicPr>
          <p:cNvPr id="53" name="图片 52" descr="图层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9">
            <a:alphaModFix amt="39000"/>
          </a:blip>
          <a:stretch>
            <a:fillRect/>
          </a:stretch>
        </p:blipFill>
        <p:spPr>
          <a:xfrm rot="17760000">
            <a:off x="3121660" y="4659630"/>
            <a:ext cx="1314450" cy="12858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02565" y="-50105310"/>
            <a:ext cx="12315825" cy="47426245"/>
            <a:chOff x="-169" y="-63888"/>
            <a:chExt cx="19395" cy="74687"/>
          </a:xfrm>
        </p:grpSpPr>
        <p:pic>
          <p:nvPicPr>
            <p:cNvPr id="8" name="图片 7" descr="图片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-169" y="25"/>
              <a:ext cx="19200" cy="10775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26" y="-63888"/>
              <a:ext cx="19200" cy="63888"/>
              <a:chOff x="1" y="-30778"/>
              <a:chExt cx="19200" cy="63888"/>
            </a:xfrm>
          </p:grpSpPr>
          <p:pic>
            <p:nvPicPr>
              <p:cNvPr id="11" name="图片 10" descr="bg_pre.e90b30fe.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0"/>
              <a:stretch>
                <a:fillRect/>
              </a:stretch>
            </p:blipFill>
            <p:spPr>
              <a:xfrm>
                <a:off x="1" y="-30778"/>
                <a:ext cx="19199" cy="41578"/>
              </a:xfrm>
              <a:prstGeom prst="rect">
                <a:avLst/>
              </a:prstGeom>
            </p:spPr>
          </p:pic>
          <p:pic>
            <p:nvPicPr>
              <p:cNvPr id="12" name="图片 11" descr="新建画布2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1"/>
              <a:stretch>
                <a:fillRect/>
              </a:stretch>
            </p:blipFill>
            <p:spPr>
              <a:xfrm>
                <a:off x="1" y="-8892"/>
                <a:ext cx="19200" cy="420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层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635"/>
            <a:ext cx="12191365" cy="6857365"/>
          </a:xfrm>
          <a:prstGeom prst="rect">
            <a:avLst/>
          </a:prstGeom>
        </p:spPr>
      </p:pic>
      <p:pic>
        <p:nvPicPr>
          <p:cNvPr id="17" name="图片 16" descr="bg.6b670190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-635" y="193675"/>
            <a:ext cx="12192000" cy="5048885"/>
          </a:xfrm>
          <a:prstGeom prst="rect">
            <a:avLst/>
          </a:prstGeom>
        </p:spPr>
      </p:pic>
      <p:pic>
        <p:nvPicPr>
          <p:cNvPr id="18" name="图片 17" descr="btn_cancel.28b0687a.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/>
          <a:stretch>
            <a:fillRect/>
          </a:stretch>
        </p:blipFill>
        <p:spPr>
          <a:xfrm rot="240000">
            <a:off x="8322945" y="5500370"/>
            <a:ext cx="4010025" cy="1219200"/>
          </a:xfrm>
          <a:prstGeom prst="rect">
            <a:avLst/>
          </a:prstGeom>
        </p:spPr>
      </p:pic>
      <p:pic>
        <p:nvPicPr>
          <p:cNvPr id="19" name="图片 18" descr="6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/>
          <a:srcRect r="19808"/>
          <a:stretch>
            <a:fillRect/>
          </a:stretch>
        </p:blipFill>
        <p:spPr>
          <a:xfrm>
            <a:off x="9005570" y="2702560"/>
            <a:ext cx="2390775" cy="3457575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505460" y="5361940"/>
            <a:ext cx="1889125" cy="1054100"/>
          </a:xfrm>
          <a:prstGeom prst="rect">
            <a:avLst/>
          </a:prstGeom>
          <a:solidFill>
            <a:srgbClr val="386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702945" y="5401310"/>
            <a:ext cx="1518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03</a:t>
            </a:r>
          </a:p>
        </p:txBody>
      </p:sp>
      <p:pic>
        <p:nvPicPr>
          <p:cNvPr id="24" name="图片 23" descr="loading_icon_progress.6466d0e7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alphaModFix amt="49000"/>
          </a:blip>
          <a:stretch>
            <a:fillRect/>
          </a:stretch>
        </p:blipFill>
        <p:spPr>
          <a:xfrm>
            <a:off x="4271645" y="751840"/>
            <a:ext cx="3060700" cy="396240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1763395" y="2900680"/>
            <a:ext cx="3757295" cy="1541145"/>
          </a:xfrm>
          <a:prstGeom prst="rect">
            <a:avLst/>
          </a:prstGeom>
          <a:solidFill>
            <a:srgbClr val="326489"/>
          </a:solidFill>
          <a:ln w="63500">
            <a:solidFill>
              <a:srgbClr val="D0B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836930" y="-676910"/>
            <a:ext cx="14038580" cy="8519795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bg_award.c9e74769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-35560" y="635"/>
            <a:ext cx="12353290" cy="7663815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8014970" y="5084445"/>
            <a:ext cx="1889125" cy="1054100"/>
          </a:xfrm>
          <a:prstGeom prst="rect">
            <a:avLst/>
          </a:prstGeom>
          <a:solidFill>
            <a:srgbClr val="426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cilun_d.69fe6e42.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70670" y="3841115"/>
            <a:ext cx="2286000" cy="2297430"/>
          </a:xfrm>
          <a:prstGeom prst="rect">
            <a:avLst/>
          </a:prstGeom>
        </p:spPr>
      </p:pic>
      <p:pic>
        <p:nvPicPr>
          <p:cNvPr id="5" name="图片 4" descr="cilun_ss.2be77af0.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71840" y="2510790"/>
            <a:ext cx="1647825" cy="1657350"/>
          </a:xfrm>
          <a:prstGeom prst="rect">
            <a:avLst/>
          </a:prstGeom>
        </p:spPr>
      </p:pic>
      <p:pic>
        <p:nvPicPr>
          <p:cNvPr id="6" name="图片 5" descr="cilun_x.ecd5911a.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300000">
            <a:off x="9265920" y="717550"/>
            <a:ext cx="2295525" cy="2286000"/>
          </a:xfrm>
          <a:prstGeom prst="rect">
            <a:avLst/>
          </a:prstGeom>
        </p:spPr>
      </p:pic>
      <p:pic>
        <p:nvPicPr>
          <p:cNvPr id="7" name="图片 6" descr="book_fin_5.662836ef..jp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alphaModFix amt="66000"/>
          </a:blip>
          <a:srcRect l="12754" t="2446" r="13225" b="1123"/>
          <a:stretch>
            <a:fillRect/>
          </a:stretch>
        </p:blipFill>
        <p:spPr>
          <a:xfrm>
            <a:off x="1590040" y="4282440"/>
            <a:ext cx="1342390" cy="1748790"/>
          </a:xfrm>
          <a:prstGeom prst="rect">
            <a:avLst/>
          </a:prstGeom>
        </p:spPr>
      </p:pic>
      <p:pic>
        <p:nvPicPr>
          <p:cNvPr id="14" name="图片 13" descr="book_fin_5.662836ef..jp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/>
          <a:srcRect l="12754" t="2446" r="13225" b="1123"/>
          <a:stretch>
            <a:fillRect/>
          </a:stretch>
        </p:blipFill>
        <p:spPr>
          <a:xfrm>
            <a:off x="1297940" y="4124325"/>
            <a:ext cx="1339215" cy="1744980"/>
          </a:xfrm>
          <a:prstGeom prst="rect">
            <a:avLst/>
          </a:prstGeom>
        </p:spPr>
      </p:pic>
      <p:pic>
        <p:nvPicPr>
          <p:cNvPr id="13" name="图片 12" descr="loading_leaf_w.14128403.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/>
          <a:stretch>
            <a:fillRect/>
          </a:stretch>
        </p:blipFill>
        <p:spPr>
          <a:xfrm rot="3660000">
            <a:off x="9867900" y="2018030"/>
            <a:ext cx="9664065" cy="11490325"/>
          </a:xfrm>
          <a:prstGeom prst="rect">
            <a:avLst/>
          </a:prstGeom>
        </p:spPr>
      </p:pic>
      <p:pic>
        <p:nvPicPr>
          <p:cNvPr id="3" name="图片 2" descr="wutai_cl_close.789045c2.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-2938145" y="-205105"/>
            <a:ext cx="9719945" cy="7268845"/>
          </a:xfrm>
          <a:prstGeom prst="rect">
            <a:avLst/>
          </a:prstGeom>
        </p:spPr>
      </p:pic>
      <p:pic>
        <p:nvPicPr>
          <p:cNvPr id="9" name="图片 8" descr="wutai_cl_close.789045c2.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0"/>
          <a:stretch>
            <a:fillRect/>
          </a:stretch>
        </p:blipFill>
        <p:spPr>
          <a:xfrm flipH="1">
            <a:off x="5737860" y="-205105"/>
            <a:ext cx="9718675" cy="7268210"/>
          </a:xfrm>
          <a:prstGeom prst="rect">
            <a:avLst/>
          </a:prstGeom>
        </p:spPr>
      </p:pic>
      <p:pic>
        <p:nvPicPr>
          <p:cNvPr id="23" name="图片 22" descr="wutai_cl_open.08afe20a.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1"/>
          <a:srcRect r="45537"/>
          <a:stretch>
            <a:fillRect/>
          </a:stretch>
        </p:blipFill>
        <p:spPr>
          <a:xfrm>
            <a:off x="-1452880" y="0"/>
            <a:ext cx="4222115" cy="7752080"/>
          </a:xfrm>
          <a:prstGeom prst="rect">
            <a:avLst/>
          </a:prstGeom>
        </p:spPr>
      </p:pic>
      <p:pic>
        <p:nvPicPr>
          <p:cNvPr id="26" name="图片 25" descr="wutai_cl_open.08afe20a.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/>
          <a:srcRect r="45537"/>
          <a:stretch>
            <a:fillRect/>
          </a:stretch>
        </p:blipFill>
        <p:spPr>
          <a:xfrm flipH="1">
            <a:off x="8608060" y="0"/>
            <a:ext cx="4268470" cy="7837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loading_block_1.685459ae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7190740" cy="7190740"/>
          </a:xfrm>
          <a:prstGeom prst="rect">
            <a:avLst/>
          </a:prstGeom>
        </p:spPr>
      </p:pic>
      <p:pic>
        <p:nvPicPr>
          <p:cNvPr id="8" name="图片 7" descr="loading_block_1.685459ae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190740" y="0"/>
            <a:ext cx="7190740" cy="7190740"/>
          </a:xfrm>
          <a:prstGeom prst="rect">
            <a:avLst/>
          </a:prstGeom>
        </p:spPr>
      </p:pic>
      <p:pic>
        <p:nvPicPr>
          <p:cNvPr id="21" name="图片 20" descr="bg.40aa2826.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77190" y="0"/>
            <a:ext cx="11438255" cy="7191375"/>
          </a:xfrm>
          <a:prstGeom prst="rect">
            <a:avLst/>
          </a:prstGeom>
        </p:spPr>
      </p:pic>
      <p:pic>
        <p:nvPicPr>
          <p:cNvPr id="7" name="图片 6" descr="bg.3299ddd5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 flipH="1">
            <a:off x="5794375" y="4070985"/>
            <a:ext cx="6021070" cy="2683510"/>
          </a:xfrm>
          <a:prstGeom prst="rect">
            <a:avLst/>
          </a:prstGeom>
        </p:spPr>
      </p:pic>
      <p:pic>
        <p:nvPicPr>
          <p:cNvPr id="9" name="图片 8" descr="card_particle_back.fdbff7eb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994140" y="1323975"/>
            <a:ext cx="1623060" cy="1623060"/>
          </a:xfrm>
          <a:prstGeom prst="rect">
            <a:avLst/>
          </a:prstGeom>
        </p:spPr>
      </p:pic>
      <p:pic>
        <p:nvPicPr>
          <p:cNvPr id="11" name="图片 10" descr="card_3d.fe231c83.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rcRect l="50795"/>
          <a:stretch>
            <a:fillRect/>
          </a:stretch>
        </p:blipFill>
        <p:spPr>
          <a:xfrm>
            <a:off x="2045335" y="4070985"/>
            <a:ext cx="1356360" cy="2086610"/>
          </a:xfrm>
          <a:prstGeom prst="rect">
            <a:avLst/>
          </a:prstGeom>
        </p:spPr>
      </p:pic>
      <p:pic>
        <p:nvPicPr>
          <p:cNvPr id="13" name="图片 12" descr="wutai_cl_close.789045c2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-2938145" y="-205105"/>
            <a:ext cx="9719945" cy="7268845"/>
          </a:xfrm>
          <a:prstGeom prst="rect">
            <a:avLst/>
          </a:prstGeom>
        </p:spPr>
      </p:pic>
      <p:pic>
        <p:nvPicPr>
          <p:cNvPr id="14" name="图片 13" descr="wutai_cl_close.789045c2.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 flipH="1">
            <a:off x="5737860" y="-205105"/>
            <a:ext cx="9718675" cy="7268210"/>
          </a:xfrm>
          <a:prstGeom prst="rect">
            <a:avLst/>
          </a:prstGeom>
        </p:spPr>
      </p:pic>
      <p:pic>
        <p:nvPicPr>
          <p:cNvPr id="15" name="图片 14" descr="wutai_cl_open.08afe20a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rcRect r="45537"/>
          <a:stretch>
            <a:fillRect/>
          </a:stretch>
        </p:blipFill>
        <p:spPr>
          <a:xfrm>
            <a:off x="-1452880" y="0"/>
            <a:ext cx="4222115" cy="7752080"/>
          </a:xfrm>
          <a:prstGeom prst="rect">
            <a:avLst/>
          </a:prstGeom>
        </p:spPr>
      </p:pic>
      <p:pic>
        <p:nvPicPr>
          <p:cNvPr id="16" name="图片 15" descr="wutai_cl_open.08afe20a.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rcRect r="45537"/>
          <a:stretch>
            <a:fillRect/>
          </a:stretch>
        </p:blipFill>
        <p:spPr>
          <a:xfrm flipH="1">
            <a:off x="8608060" y="0"/>
            <a:ext cx="4268470" cy="7837805"/>
          </a:xfrm>
          <a:prstGeom prst="rect">
            <a:avLst/>
          </a:prstGeom>
        </p:spPr>
      </p:pic>
      <p:pic>
        <p:nvPicPr>
          <p:cNvPr id="22" name="图片 21" descr="loading_leaf_w.14128403.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/>
          <a:stretch>
            <a:fillRect/>
          </a:stretch>
        </p:blipFill>
        <p:spPr>
          <a:xfrm rot="3660000">
            <a:off x="9906000" y="2590165"/>
            <a:ext cx="9664065" cy="1149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 advTm="0">
        <p:fade/>
      </p:transition>
    </mc:Choice>
    <mc:Fallback xmlns="">
      <p:transition spd="med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loading_block_1.685459ae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7190740" cy="7190740"/>
          </a:xfrm>
          <a:prstGeom prst="rect">
            <a:avLst/>
          </a:prstGeom>
        </p:spPr>
      </p:pic>
      <p:pic>
        <p:nvPicPr>
          <p:cNvPr id="8" name="图片 7" descr="loading_block_1.685459ae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190740" y="0"/>
            <a:ext cx="7190740" cy="7190740"/>
          </a:xfrm>
          <a:prstGeom prst="rect">
            <a:avLst/>
          </a:prstGeom>
        </p:spPr>
      </p:pic>
      <p:pic>
        <p:nvPicPr>
          <p:cNvPr id="4" name="图片 3" descr="bg.40aa2826.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77190" y="0"/>
            <a:ext cx="11438255" cy="7191375"/>
          </a:xfrm>
          <a:prstGeom prst="rect">
            <a:avLst/>
          </a:prstGeom>
        </p:spPr>
      </p:pic>
      <p:pic>
        <p:nvPicPr>
          <p:cNvPr id="7" name="图片 6" descr="bg.3299ddd5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 flipH="1">
            <a:off x="4686935" y="4119777"/>
            <a:ext cx="6021070" cy="2683510"/>
          </a:xfrm>
          <a:prstGeom prst="rect">
            <a:avLst/>
          </a:prstGeom>
        </p:spPr>
      </p:pic>
      <p:pic>
        <p:nvPicPr>
          <p:cNvPr id="9" name="图片 8" descr="card_particle_back.fdbff7eb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084945" y="1323975"/>
            <a:ext cx="1623060" cy="1623060"/>
          </a:xfrm>
          <a:prstGeom prst="rect">
            <a:avLst/>
          </a:prstGeom>
        </p:spPr>
      </p:pic>
      <p:pic>
        <p:nvPicPr>
          <p:cNvPr id="11" name="图片 10" descr="card_3d.fe231c83.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/>
          <a:srcRect l="50795"/>
          <a:stretch>
            <a:fillRect/>
          </a:stretch>
        </p:blipFill>
        <p:spPr>
          <a:xfrm>
            <a:off x="2030730" y="4007485"/>
            <a:ext cx="1370965" cy="2109470"/>
          </a:xfrm>
          <a:prstGeom prst="rect">
            <a:avLst/>
          </a:prstGeom>
        </p:spPr>
      </p:pic>
      <p:pic>
        <p:nvPicPr>
          <p:cNvPr id="13" name="图片 12" descr="wutai_cl_close.789045c2.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-11167745" y="-205105"/>
            <a:ext cx="9719945" cy="7268845"/>
          </a:xfrm>
          <a:prstGeom prst="rect">
            <a:avLst/>
          </a:prstGeom>
        </p:spPr>
      </p:pic>
      <p:pic>
        <p:nvPicPr>
          <p:cNvPr id="14" name="图片 13" descr="wutai_cl_close.789045c2.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/>
          <a:stretch>
            <a:fillRect/>
          </a:stretch>
        </p:blipFill>
        <p:spPr>
          <a:xfrm flipH="1">
            <a:off x="15456535" y="-205105"/>
            <a:ext cx="9718675" cy="7268210"/>
          </a:xfrm>
          <a:prstGeom prst="rect">
            <a:avLst/>
          </a:prstGeom>
        </p:spPr>
      </p:pic>
      <p:pic>
        <p:nvPicPr>
          <p:cNvPr id="15" name="图片 14" descr="wutai_cl_open.08afe20a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/>
          <a:srcRect r="45537"/>
          <a:stretch>
            <a:fillRect/>
          </a:stretch>
        </p:blipFill>
        <p:spPr>
          <a:xfrm>
            <a:off x="-9682480" y="0"/>
            <a:ext cx="4222115" cy="7752080"/>
          </a:xfrm>
          <a:prstGeom prst="rect">
            <a:avLst/>
          </a:prstGeom>
        </p:spPr>
      </p:pic>
      <p:pic>
        <p:nvPicPr>
          <p:cNvPr id="16" name="图片 15" descr="wutai_cl_open.08afe20a.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/>
          <a:srcRect r="45537"/>
          <a:stretch>
            <a:fillRect/>
          </a:stretch>
        </p:blipFill>
        <p:spPr>
          <a:xfrm flipH="1">
            <a:off x="18326735" y="0"/>
            <a:ext cx="4268470" cy="78378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45335" y="1155065"/>
            <a:ext cx="695007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sz="1600" b="1" dirty="0">
              <a:solidFill>
                <a:srgbClr val="610A2B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  <a:p>
            <a:pPr>
              <a:lnSpc>
                <a:spcPct val="150000"/>
              </a:lnSpc>
            </a:pPr>
            <a:r>
              <a:rPr sz="1600" b="1" dirty="0" err="1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枫丹廷最值得一看的演出，除了「欧庇克莱歌剧院」的审判，当属林尼与琳妮特的魔术节目</a:t>
            </a:r>
            <a:r>
              <a:rPr sz="1600" b="1" dirty="0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sz="1600" b="1" dirty="0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「</a:t>
            </a:r>
            <a:r>
              <a:rPr sz="1600" b="1" dirty="0" err="1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审判」以真相裁量正义</a:t>
            </a:r>
            <a:r>
              <a:rPr sz="1600" b="1" dirty="0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，「</a:t>
            </a:r>
            <a:r>
              <a:rPr sz="1600" b="1" dirty="0" err="1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魔术」以假象打动人心</a:t>
            </a:r>
            <a:r>
              <a:rPr sz="1600" b="1" dirty="0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sz="1600" b="1" dirty="0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即使所有观众都心知肚明，台上的一切不过是机关巧筑和手法矫造，可当「奇迹」真的出现于眼前时，还是不由神摇目眩。早在魔术师以优雅的动作谢幕之前，众人的掌声与喝彩就已响彻天空。</a:t>
            </a:r>
          </a:p>
          <a:p>
            <a:pPr>
              <a:lnSpc>
                <a:spcPct val="150000"/>
              </a:lnSpc>
            </a:pPr>
            <a:endParaRPr sz="1600" b="1" dirty="0">
              <a:solidFill>
                <a:srgbClr val="610A2B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3401695" y="3845560"/>
            <a:ext cx="58305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600" b="1" dirty="0" err="1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在台上，林尼是万众瞩目的大魔术师</a:t>
            </a:r>
            <a:r>
              <a:rPr sz="1600" b="1" dirty="0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sz="1600" b="1" dirty="0" err="1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在台下，他则是可靠的兄长、友善的客人、热诚的朋友</a:t>
            </a:r>
            <a:r>
              <a:rPr sz="1600" b="1" dirty="0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。</a:t>
            </a:r>
          </a:p>
        </p:txBody>
      </p:sp>
      <p:pic>
        <p:nvPicPr>
          <p:cNvPr id="5" name="图片 4" descr="card_3d.fe231c83.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/>
          <a:srcRect r="49555"/>
          <a:stretch>
            <a:fillRect/>
          </a:stretch>
        </p:blipFill>
        <p:spPr>
          <a:xfrm>
            <a:off x="3542665" y="4853940"/>
            <a:ext cx="842010" cy="12630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24557" y="4201160"/>
            <a:ext cx="1477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</a:rPr>
              <a:t>谢谢</a:t>
            </a: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9407892" y="4836568"/>
            <a:ext cx="1477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</a:rPr>
              <a:t>观</a:t>
            </a:r>
            <a:endParaRPr lang="en-US" altLang="zh-CN" sz="4800" b="1" dirty="0">
              <a:solidFill>
                <a:schemeClr val="bg1"/>
              </a:solidFill>
              <a:latin typeface="江西拙楷" panose="02010600040101010101" charset="-122"/>
              <a:ea typeface="江西拙楷" panose="02010600040101010101" charset="-122"/>
              <a:cs typeface="江西拙楷" panose="02010600040101010101" charset="-122"/>
            </a:endParaRPr>
          </a:p>
          <a:p>
            <a:r>
              <a:rPr lang="zh-CN" altLang="en-US" sz="4800" b="1" dirty="0">
                <a:solidFill>
                  <a:schemeClr val="bg1"/>
                </a:soli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</a:rPr>
              <a:t>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50840" y="4926477"/>
            <a:ext cx="3243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403B</a:t>
            </a:r>
            <a:r>
              <a:rPr lang="en-US" sz="3200" b="1" dirty="0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 </a:t>
            </a:r>
            <a:r>
              <a:rPr lang="en-US" sz="3200" b="1" dirty="0" err="1">
                <a:solidFill>
                  <a:srgbClr val="610A2B"/>
                </a:solidFill>
                <a:latin typeface="仓耳舒圆体 W03" panose="02020400000000000000" charset="-122"/>
                <a:ea typeface="仓耳舒圆体 W03" panose="02020400000000000000" charset="-122"/>
              </a:rPr>
              <a:t>WebDesign</a:t>
            </a:r>
            <a:endParaRPr sz="3200" b="1" dirty="0">
              <a:solidFill>
                <a:srgbClr val="610A2B"/>
              </a:solidFill>
              <a:latin typeface="仓耳舒圆体 W03" panose="02020400000000000000" charset="-122"/>
              <a:ea typeface="仓耳舒圆体 W03" panose="020204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0" y="-7474585"/>
            <a:ext cx="14381480" cy="7190740"/>
            <a:chOff x="0" y="-11771"/>
            <a:chExt cx="22648" cy="11324"/>
          </a:xfrm>
        </p:grpSpPr>
        <p:pic>
          <p:nvPicPr>
            <p:cNvPr id="21" name="图片 20" descr="loading_block_1.685459ae.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0" y="-11771"/>
              <a:ext cx="11324" cy="11324"/>
            </a:xfrm>
            <a:prstGeom prst="rect">
              <a:avLst/>
            </a:prstGeom>
          </p:spPr>
        </p:pic>
        <p:pic>
          <p:nvPicPr>
            <p:cNvPr id="22" name="图片 21" descr="loading_block_1.685459ae.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1324" y="-11771"/>
              <a:ext cx="11324" cy="11324"/>
            </a:xfrm>
            <a:prstGeom prst="rect">
              <a:avLst/>
            </a:prstGeom>
          </p:spPr>
        </p:pic>
      </p:grpSp>
      <p:pic>
        <p:nvPicPr>
          <p:cNvPr id="18" name="图片 17" descr="loading_leaf_w.14128403.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/>
          <a:stretch>
            <a:fillRect/>
          </a:stretch>
        </p:blipFill>
        <p:spPr>
          <a:xfrm rot="3660000">
            <a:off x="6303961" y="1187597"/>
            <a:ext cx="9664065" cy="1149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nner_bg.8504b26b.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655320" y="0"/>
            <a:ext cx="1300226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63545" y="2501900"/>
            <a:ext cx="626173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>
                <a:blipFill>
                  <a:blip r:embed="rId7">
                    <a:alphaModFix amt="80000"/>
                  </a:blip>
                  <a:tile tx="0" ty="0" sx="100000" sy="100000" flip="none" algn="tl"/>
                </a:blip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</a:rPr>
              <a:t>感谢观看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0" y="7764780"/>
            <a:ext cx="14381480" cy="7190740"/>
            <a:chOff x="0" y="-11771"/>
            <a:chExt cx="22648" cy="11324"/>
          </a:xfrm>
        </p:grpSpPr>
        <p:pic>
          <p:nvPicPr>
            <p:cNvPr id="6" name="图片 5" descr="loading_block_1.685459ae.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0" y="-11771"/>
              <a:ext cx="11324" cy="11324"/>
            </a:xfrm>
            <a:prstGeom prst="rect">
              <a:avLst/>
            </a:prstGeom>
          </p:spPr>
        </p:pic>
        <p:pic>
          <p:nvPicPr>
            <p:cNvPr id="7" name="图片 6" descr="loading_block_1.685459ae.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1324" y="-11771"/>
              <a:ext cx="11324" cy="11324"/>
            </a:xfrm>
            <a:prstGeom prst="rect">
              <a:avLst/>
            </a:prstGeom>
          </p:spPr>
        </p:pic>
      </p:grpSp>
      <p:pic>
        <p:nvPicPr>
          <p:cNvPr id="18" name="图片 17" descr="loading_leaf_w.14128403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 rot="10500000">
            <a:off x="-2818765" y="-2312670"/>
            <a:ext cx="9664065" cy="1149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39829740"/>
            <a:ext cx="12192000" cy="40568880"/>
            <a:chOff x="1" y="-30778"/>
            <a:chExt cx="19200" cy="63888"/>
          </a:xfrm>
        </p:grpSpPr>
        <p:pic>
          <p:nvPicPr>
            <p:cNvPr id="4" name="图片 3" descr="bg_pre.e90b30fe.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" y="-30778"/>
              <a:ext cx="19199" cy="41578"/>
            </a:xfrm>
            <a:prstGeom prst="rect">
              <a:avLst/>
            </a:prstGeom>
          </p:spPr>
        </p:pic>
        <p:pic>
          <p:nvPicPr>
            <p:cNvPr id="14" name="图片 13" descr="新建画布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" y="-8892"/>
              <a:ext cx="19200" cy="42002"/>
            </a:xfrm>
            <a:prstGeom prst="rect">
              <a:avLst/>
            </a:prstGeom>
          </p:spPr>
        </p:pic>
      </p:grpSp>
      <p:pic>
        <p:nvPicPr>
          <p:cNvPr id="9" name="图片 8" descr="slg_water_a.75d11fd3.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-99060" y="3881755"/>
            <a:ext cx="12192000" cy="2976245"/>
          </a:xfrm>
          <a:prstGeom prst="rect">
            <a:avLst/>
          </a:prstGeom>
        </p:spPr>
      </p:pic>
      <p:pic>
        <p:nvPicPr>
          <p:cNvPr id="2" name="图片 1" descr="loading_right_cloud_2.8874dabb." hidden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2388235" y="301625"/>
            <a:ext cx="10104120" cy="6858000"/>
          </a:xfrm>
          <a:prstGeom prst="rect">
            <a:avLst/>
          </a:prstGeom>
        </p:spPr>
      </p:pic>
      <p:pic>
        <p:nvPicPr>
          <p:cNvPr id="3" name="图片 2" descr="loading_left_cloud.0aa1e84b." hidden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-1524000" y="555625"/>
            <a:ext cx="10213975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-623570"/>
            <a:ext cx="12661900" cy="7741920"/>
            <a:chOff x="0" y="-982"/>
            <a:chExt cx="19940" cy="12192"/>
          </a:xfrm>
        </p:grpSpPr>
        <p:grpSp>
          <p:nvGrpSpPr>
            <p:cNvPr id="55" name="组合 54"/>
            <p:cNvGrpSpPr/>
            <p:nvPr/>
          </p:nvGrpSpPr>
          <p:grpSpPr>
            <a:xfrm>
              <a:off x="0" y="-982"/>
              <a:ext cx="19941" cy="12192"/>
              <a:chOff x="0" y="-982"/>
              <a:chExt cx="19941" cy="12192"/>
            </a:xfrm>
          </p:grpSpPr>
          <p:pic>
            <p:nvPicPr>
              <p:cNvPr id="20" name="图片 19" descr="system_video_border.c05fa411.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0" y="-287"/>
                <a:ext cx="19226" cy="11327"/>
              </a:xfrm>
              <a:prstGeom prst="rect">
                <a:avLst/>
              </a:prstGeom>
            </p:spPr>
          </p:pic>
          <p:grpSp>
            <p:nvGrpSpPr>
              <p:cNvPr id="54" name="组合 53"/>
              <p:cNvGrpSpPr/>
              <p:nvPr/>
            </p:nvGrpSpPr>
            <p:grpSpPr>
              <a:xfrm>
                <a:off x="319" y="-982"/>
                <a:ext cx="19623" cy="12192"/>
                <a:chOff x="319" y="-982"/>
                <a:chExt cx="19623" cy="12192"/>
              </a:xfrm>
            </p:grpSpPr>
            <p:pic>
              <p:nvPicPr>
                <p:cNvPr id="15" name="图片 14" descr="a_bg_Hydro.015af75a.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5"/>
                <a:stretch>
                  <a:fillRect/>
                </a:stretch>
              </p:blipFill>
              <p:spPr>
                <a:xfrm rot="5400000" flipH="1">
                  <a:off x="2749" y="5083"/>
                  <a:ext cx="2932" cy="6010"/>
                </a:xfrm>
                <a:prstGeom prst="rect">
                  <a:avLst/>
                </a:prstGeom>
              </p:spPr>
            </p:pic>
            <p:pic>
              <p:nvPicPr>
                <p:cNvPr id="21" name="图片 20" descr="图层 2"/>
                <p:cNvPicPr>
                  <a:picLocks noChangeAspect="1"/>
                </p:cNvPicPr>
                <p:nvPr/>
              </p:nvPicPr>
              <p:blipFill>
                <a:blip r:embed="rId26">
                  <a:alphaModFix amt="93000"/>
                </a:blip>
                <a:stretch>
                  <a:fillRect/>
                </a:stretch>
              </p:blipFill>
              <p:spPr>
                <a:xfrm>
                  <a:off x="319" y="9223"/>
                  <a:ext cx="2250" cy="993"/>
                </a:xfrm>
                <a:prstGeom prst="rect">
                  <a:avLst/>
                </a:prstGeom>
              </p:spPr>
            </p:pic>
            <p:pic>
              <p:nvPicPr>
                <p:cNvPr id="22" name="图片 21" descr="图层 3"/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86" y="-982"/>
                  <a:ext cx="1590" cy="1650"/>
                </a:xfrm>
                <a:prstGeom prst="rect">
                  <a:avLst/>
                </a:prstGeom>
              </p:spPr>
            </p:pic>
            <p:pic>
              <p:nvPicPr>
                <p:cNvPr id="23" name="图片 22" descr="图层 4"/>
                <p:cNvPicPr>
                  <a:picLocks noChangeAspect="1"/>
                </p:cNvPicPr>
                <p:nvPr/>
              </p:nvPicPr>
              <p:blipFill>
                <a:blip r:embed="rId28">
                  <a:alphaModFix amt="77000"/>
                </a:blip>
                <a:stretch>
                  <a:fillRect/>
                </a:stretch>
              </p:blipFill>
              <p:spPr>
                <a:xfrm>
                  <a:off x="18103" y="668"/>
                  <a:ext cx="1155" cy="1080"/>
                </a:xfrm>
                <a:prstGeom prst="rect">
                  <a:avLst/>
                </a:prstGeom>
              </p:spPr>
            </p:pic>
            <p:pic>
              <p:nvPicPr>
                <p:cNvPr id="24" name="图片 23" descr="图层 5"/>
                <p:cNvPicPr>
                  <a:picLocks noChangeAspect="1"/>
                </p:cNvPicPr>
                <p:nvPr/>
              </p:nvPicPr>
              <p:blipFill>
                <a:blip r:embed="rId29">
                  <a:alphaModFix amt="86000"/>
                </a:blip>
                <a:stretch>
                  <a:fillRect/>
                </a:stretch>
              </p:blipFill>
              <p:spPr>
                <a:xfrm>
                  <a:off x="16795" y="185"/>
                  <a:ext cx="1308" cy="1334"/>
                </a:xfrm>
                <a:prstGeom prst="rect">
                  <a:avLst/>
                </a:prstGeom>
              </p:spPr>
            </p:pic>
            <p:pic>
              <p:nvPicPr>
                <p:cNvPr id="25" name="图片 24" descr="图层 6"/>
                <p:cNvPicPr>
                  <a:picLocks noChangeAspect="1"/>
                </p:cNvPicPr>
                <p:nvPr/>
              </p:nvPicPr>
              <p:blipFill>
                <a:blip r:embed="rId30">
                  <a:alphaModFix amt="81000"/>
                </a:blip>
                <a:stretch>
                  <a:fillRect/>
                </a:stretch>
              </p:blipFill>
              <p:spPr>
                <a:xfrm>
                  <a:off x="690" y="7748"/>
                  <a:ext cx="1451" cy="1475"/>
                </a:xfrm>
                <a:prstGeom prst="rect">
                  <a:avLst/>
                </a:prstGeom>
              </p:spPr>
            </p:pic>
            <p:pic>
              <p:nvPicPr>
                <p:cNvPr id="36" name="图片 35" descr="56"/>
                <p:cNvPicPr>
                  <a:picLocks noChangeAspect="1"/>
                </p:cNvPicPr>
                <p:nvPr/>
              </p:nvPicPr>
              <p:blipFill>
                <a:blip r:embed="rId31">
                  <a:alphaModFix amt="53000"/>
                </a:blip>
                <a:stretch>
                  <a:fillRect/>
                </a:stretch>
              </p:blipFill>
              <p:spPr>
                <a:xfrm>
                  <a:off x="10331" y="3216"/>
                  <a:ext cx="8700" cy="7995"/>
                </a:xfrm>
                <a:prstGeom prst="rect">
                  <a:avLst/>
                </a:prstGeom>
              </p:spPr>
            </p:pic>
            <p:pic>
              <p:nvPicPr>
                <p:cNvPr id="50" name="图片 49" descr="pickconch_item3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32">
                  <a:alphaModFix amt="51000"/>
                </a:blip>
                <a:stretch>
                  <a:fillRect/>
                </a:stretch>
              </p:blipFill>
              <p:spPr>
                <a:xfrm>
                  <a:off x="14954" y="5485"/>
                  <a:ext cx="4989" cy="5512"/>
                </a:xfrm>
                <a:prstGeom prst="rect">
                  <a:avLst/>
                </a:prstGeom>
              </p:spPr>
            </p:pic>
            <p:pic>
              <p:nvPicPr>
                <p:cNvPr id="46" name="图片 45" descr="loading_yun_j.7c65634d.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33">
                  <a:alphaModFix amt="63000"/>
                  <a:lum bright="40000" contrast="-28000"/>
                </a:blip>
                <a:stretch>
                  <a:fillRect/>
                </a:stretch>
              </p:blipFill>
              <p:spPr>
                <a:xfrm flipH="1">
                  <a:off x="12561" y="1543"/>
                  <a:ext cx="5325" cy="1860"/>
                </a:xfrm>
                <a:prstGeom prst="rect">
                  <a:avLst/>
                </a:prstGeom>
              </p:spPr>
            </p:pic>
            <p:pic>
              <p:nvPicPr>
                <p:cNvPr id="47" name="图片 46" descr="loading_yun_j.7c65634d."/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3">
                  <a:alphaModFix amt="63000"/>
                  <a:lum bright="40000" contrast="-28000"/>
                </a:blip>
                <a:stretch>
                  <a:fillRect/>
                </a:stretch>
              </p:blipFill>
              <p:spPr>
                <a:xfrm>
                  <a:off x="8204" y="6064"/>
                  <a:ext cx="3859" cy="13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图片 43" descr="a_bg_Hydro.015af75a.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/>
            <a:srcRect l="-10000" b="5824"/>
            <a:stretch>
              <a:fillRect/>
            </a:stretch>
          </p:blipFill>
          <p:spPr>
            <a:xfrm rot="5400000">
              <a:off x="8342" y="-1892"/>
              <a:ext cx="132" cy="14101"/>
            </a:xfrm>
            <a:prstGeom prst="rect">
              <a:avLst/>
            </a:prstGeom>
          </p:spPr>
        </p:pic>
        <p:pic>
          <p:nvPicPr>
            <p:cNvPr id="45" name="图片 44" descr="a_bg_Hydro.015af75a.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/>
            <a:srcRect r="29167" b="12612"/>
            <a:stretch>
              <a:fillRect/>
            </a:stretch>
          </p:blipFill>
          <p:spPr>
            <a:xfrm rot="5400000" flipH="1">
              <a:off x="4246" y="2511"/>
              <a:ext cx="85" cy="5862"/>
            </a:xfrm>
            <a:prstGeom prst="rect">
              <a:avLst/>
            </a:prstGeom>
          </p:spPr>
        </p:pic>
      </p:grpSp>
      <p:pic>
        <p:nvPicPr>
          <p:cNvPr id="39" name="图片 38" descr="loading_yun_b.8d035836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/>
          <a:stretch>
            <a:fillRect/>
          </a:stretch>
        </p:blipFill>
        <p:spPr>
          <a:xfrm rot="5580000">
            <a:off x="689610" y="311785"/>
            <a:ext cx="1946275" cy="1800860"/>
          </a:xfrm>
          <a:prstGeom prst="rect">
            <a:avLst/>
          </a:prstGeom>
        </p:spPr>
      </p:pic>
      <p:pic>
        <p:nvPicPr>
          <p:cNvPr id="40" name="图片 39" descr="loading_yun_a.1ad92388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/>
          <a:stretch>
            <a:fillRect/>
          </a:stretch>
        </p:blipFill>
        <p:spPr>
          <a:xfrm rot="3600000" flipH="1">
            <a:off x="-1393190" y="-1647825"/>
            <a:ext cx="3389630" cy="3380740"/>
          </a:xfrm>
          <a:prstGeom prst="rect">
            <a:avLst/>
          </a:prstGeom>
        </p:spPr>
      </p:pic>
      <p:pic>
        <p:nvPicPr>
          <p:cNvPr id="52" name="图片 51" descr="图层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>
            <a:alphaModFix amt="70000"/>
          </a:blip>
          <a:stretch>
            <a:fillRect/>
          </a:stretch>
        </p:blipFill>
        <p:spPr>
          <a:xfrm rot="16200000">
            <a:off x="2729865" y="4253865"/>
            <a:ext cx="2009775" cy="140017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806450" y="2050415"/>
            <a:ext cx="98583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5B8EDB"/>
                    </a:gs>
                  </a:gsLst>
                  <a:lin ang="5400000" scaled="0"/>
                </a:gra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  <a:sym typeface="+mn-ea"/>
              </a:rPr>
              <a:t>    403B Web Design</a:t>
            </a:r>
            <a:endParaRPr lang="zh-CN" altLang="en-US" sz="7200" b="1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rgbClr val="5B8EDB"/>
                  </a:gs>
                </a:gsLst>
                <a:lin ang="5400000" scaled="0"/>
              </a:gradFill>
              <a:latin typeface="江西拙楷" panose="02010600040101010101" charset="-122"/>
              <a:ea typeface="江西拙楷" panose="02010600040101010101" charset="-122"/>
              <a:cs typeface="江西拙楷" panose="02010600040101010101" charset="-122"/>
              <a:sym typeface="+mn-ea"/>
            </a:endParaRPr>
          </a:p>
          <a:p>
            <a:endParaRPr lang="zh-CN" altLang="en-US" sz="7200" b="1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rgbClr val="5B8EDB"/>
                  </a:gs>
                </a:gsLst>
                <a:lin ang="5400000" scaled="0"/>
              </a:gradFill>
              <a:latin typeface="江西拙楷" panose="02010600040101010101" charset="-122"/>
              <a:ea typeface="江西拙楷" panose="02010600040101010101" charset="-122"/>
              <a:cs typeface="江西拙楷" panose="02010600040101010101" charset="-122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7"/>
            </p:custDataLst>
          </p:nvPr>
        </p:nvSpPr>
        <p:spPr>
          <a:xfrm>
            <a:off x="1426527" y="4382061"/>
            <a:ext cx="2214474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素材集市酷方体" panose="02010600010101010101" charset="-122"/>
                <a:ea typeface="素材集市酷方体" panose="02010600010101010101" charset="-122"/>
                <a:cs typeface="锐字锐线怒放黑简1.0" panose="02010604000000000000" charset="-122"/>
              </a:rPr>
              <a:t>素材：原神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素材集市酷方体" panose="02010600010101010101" charset="-122"/>
                <a:ea typeface="素材集市酷方体" panose="02010600010101010101" charset="-122"/>
                <a:cs typeface="锐字锐线怒放黑简1.0" panose="02010604000000000000" charset="-122"/>
              </a:rPr>
              <a:t>制作：</a:t>
            </a:r>
            <a:r>
              <a:rPr lang="en-US" altLang="zh-CN" sz="2800" dirty="0">
                <a:solidFill>
                  <a:schemeClr val="bg1"/>
                </a:solidFill>
                <a:latin typeface="素材集市酷方体" panose="02010600010101010101" charset="-122"/>
                <a:ea typeface="素材集市酷方体" panose="02010600010101010101" charset="-122"/>
                <a:cs typeface="锐字锐线怒放黑简1.0" panose="02010604000000000000" charset="-122"/>
              </a:rPr>
              <a:t>403B</a:t>
            </a:r>
            <a:endParaRPr lang="zh-CN" altLang="en-US" sz="2800" dirty="0">
              <a:solidFill>
                <a:schemeClr val="bg1"/>
              </a:solidFill>
              <a:latin typeface="素材集市酷方体" panose="02010600010101010101" charset="-122"/>
              <a:ea typeface="素材集市酷方体" panose="02010600010101010101" charset="-122"/>
              <a:cs typeface="锐字锐线怒放黑简1.0" panose="02010604000000000000" charset="-122"/>
            </a:endParaRPr>
          </a:p>
        </p:txBody>
      </p:sp>
      <p:pic>
        <p:nvPicPr>
          <p:cNvPr id="11" name="图片 10" descr="loading_left_cloud.0aa1e84b." hidden="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-6840220" y="2160905"/>
            <a:ext cx="10213975" cy="6858000"/>
          </a:xfrm>
          <a:prstGeom prst="rect">
            <a:avLst/>
          </a:prstGeom>
        </p:spPr>
      </p:pic>
      <p:pic>
        <p:nvPicPr>
          <p:cNvPr id="13" name="图片 12" descr="loading_right_cloud_2.8874dabb." hidden="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352280" y="512445"/>
            <a:ext cx="10104120" cy="6858000"/>
          </a:xfrm>
          <a:prstGeom prst="rect">
            <a:avLst/>
          </a:prstGeom>
        </p:spPr>
      </p:pic>
      <p:pic>
        <p:nvPicPr>
          <p:cNvPr id="19" name="图片 18" descr="5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-694690" y="6590030"/>
            <a:ext cx="13804900" cy="21803360"/>
          </a:xfrm>
          <a:prstGeom prst="rect">
            <a:avLst/>
          </a:prstGeom>
        </p:spPr>
      </p:pic>
    </p:spTree>
  </p:cSld>
  <p:clrMapOvr>
    <a:masterClrMapping/>
  </p:clrMapOvr>
  <p:transition spd="slow">
    <p:wipe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7575550"/>
            <a:ext cx="12661900" cy="7741920"/>
            <a:chOff x="0" y="-982"/>
            <a:chExt cx="19940" cy="12192"/>
          </a:xfrm>
        </p:grpSpPr>
        <p:grpSp>
          <p:nvGrpSpPr>
            <p:cNvPr id="55" name="组合 54"/>
            <p:cNvGrpSpPr/>
            <p:nvPr/>
          </p:nvGrpSpPr>
          <p:grpSpPr>
            <a:xfrm>
              <a:off x="0" y="-982"/>
              <a:ext cx="19941" cy="12192"/>
              <a:chOff x="0" y="-982"/>
              <a:chExt cx="19941" cy="12192"/>
            </a:xfrm>
          </p:grpSpPr>
          <p:pic>
            <p:nvPicPr>
              <p:cNvPr id="20" name="图片 19" descr="system_video_border.c05fa411.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-287"/>
                <a:ext cx="19226" cy="11327"/>
              </a:xfrm>
              <a:prstGeom prst="rect">
                <a:avLst/>
              </a:prstGeom>
            </p:spPr>
          </p:pic>
          <p:grpSp>
            <p:nvGrpSpPr>
              <p:cNvPr id="54" name="组合 53"/>
              <p:cNvGrpSpPr/>
              <p:nvPr/>
            </p:nvGrpSpPr>
            <p:grpSpPr>
              <a:xfrm>
                <a:off x="319" y="-982"/>
                <a:ext cx="19623" cy="12192"/>
                <a:chOff x="319" y="-982"/>
                <a:chExt cx="19623" cy="12192"/>
              </a:xfrm>
            </p:grpSpPr>
            <p:pic>
              <p:nvPicPr>
                <p:cNvPr id="15" name="图片 14" descr="a_bg_Hydro.015af75a.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5"/>
                <a:stretch>
                  <a:fillRect/>
                </a:stretch>
              </p:blipFill>
              <p:spPr>
                <a:xfrm rot="5400000" flipH="1">
                  <a:off x="2749" y="5083"/>
                  <a:ext cx="2932" cy="6010"/>
                </a:xfrm>
                <a:prstGeom prst="rect">
                  <a:avLst/>
                </a:prstGeom>
              </p:spPr>
            </p:pic>
            <p:pic>
              <p:nvPicPr>
                <p:cNvPr id="21" name="图片 20" descr="图层 2"/>
                <p:cNvPicPr>
                  <a:picLocks noChangeAspect="1"/>
                </p:cNvPicPr>
                <p:nvPr/>
              </p:nvPicPr>
              <p:blipFill>
                <a:blip r:embed="rId16">
                  <a:alphaModFix amt="93000"/>
                </a:blip>
                <a:stretch>
                  <a:fillRect/>
                </a:stretch>
              </p:blipFill>
              <p:spPr>
                <a:xfrm>
                  <a:off x="319" y="9223"/>
                  <a:ext cx="2250" cy="993"/>
                </a:xfrm>
                <a:prstGeom prst="rect">
                  <a:avLst/>
                </a:prstGeom>
              </p:spPr>
            </p:pic>
            <p:pic>
              <p:nvPicPr>
                <p:cNvPr id="22" name="图片 21" descr="图层 3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86" y="-982"/>
                  <a:ext cx="1590" cy="1650"/>
                </a:xfrm>
                <a:prstGeom prst="rect">
                  <a:avLst/>
                </a:prstGeom>
              </p:spPr>
            </p:pic>
            <p:pic>
              <p:nvPicPr>
                <p:cNvPr id="23" name="图片 22" descr="图层 4"/>
                <p:cNvPicPr>
                  <a:picLocks noChangeAspect="1"/>
                </p:cNvPicPr>
                <p:nvPr/>
              </p:nvPicPr>
              <p:blipFill>
                <a:blip r:embed="rId18">
                  <a:alphaModFix amt="77000"/>
                </a:blip>
                <a:stretch>
                  <a:fillRect/>
                </a:stretch>
              </p:blipFill>
              <p:spPr>
                <a:xfrm>
                  <a:off x="18103" y="668"/>
                  <a:ext cx="1155" cy="1080"/>
                </a:xfrm>
                <a:prstGeom prst="rect">
                  <a:avLst/>
                </a:prstGeom>
              </p:spPr>
            </p:pic>
            <p:pic>
              <p:nvPicPr>
                <p:cNvPr id="24" name="图片 23" descr="图层 5"/>
                <p:cNvPicPr>
                  <a:picLocks noChangeAspect="1"/>
                </p:cNvPicPr>
                <p:nvPr/>
              </p:nvPicPr>
              <p:blipFill>
                <a:blip r:embed="rId19">
                  <a:alphaModFix amt="86000"/>
                </a:blip>
                <a:stretch>
                  <a:fillRect/>
                </a:stretch>
              </p:blipFill>
              <p:spPr>
                <a:xfrm>
                  <a:off x="16795" y="185"/>
                  <a:ext cx="1308" cy="1334"/>
                </a:xfrm>
                <a:prstGeom prst="rect">
                  <a:avLst/>
                </a:prstGeom>
              </p:spPr>
            </p:pic>
            <p:pic>
              <p:nvPicPr>
                <p:cNvPr id="25" name="图片 24" descr="图层 6"/>
                <p:cNvPicPr>
                  <a:picLocks noChangeAspect="1"/>
                </p:cNvPicPr>
                <p:nvPr/>
              </p:nvPicPr>
              <p:blipFill>
                <a:blip r:embed="rId20">
                  <a:alphaModFix amt="81000"/>
                </a:blip>
                <a:stretch>
                  <a:fillRect/>
                </a:stretch>
              </p:blipFill>
              <p:spPr>
                <a:xfrm>
                  <a:off x="690" y="7748"/>
                  <a:ext cx="1451" cy="1475"/>
                </a:xfrm>
                <a:prstGeom prst="rect">
                  <a:avLst/>
                </a:prstGeom>
              </p:spPr>
            </p:pic>
            <p:pic>
              <p:nvPicPr>
                <p:cNvPr id="36" name="图片 35" descr="56"/>
                <p:cNvPicPr>
                  <a:picLocks noChangeAspect="1"/>
                </p:cNvPicPr>
                <p:nvPr/>
              </p:nvPicPr>
              <p:blipFill>
                <a:blip r:embed="rId21">
                  <a:alphaModFix amt="53000"/>
                </a:blip>
                <a:stretch>
                  <a:fillRect/>
                </a:stretch>
              </p:blipFill>
              <p:spPr>
                <a:xfrm>
                  <a:off x="10331" y="3216"/>
                  <a:ext cx="8700" cy="7995"/>
                </a:xfrm>
                <a:prstGeom prst="rect">
                  <a:avLst/>
                </a:prstGeom>
              </p:spPr>
            </p:pic>
            <p:pic>
              <p:nvPicPr>
                <p:cNvPr id="50" name="图片 49" descr="pickconch_item3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2">
                  <a:alphaModFix amt="51000"/>
                </a:blip>
                <a:stretch>
                  <a:fillRect/>
                </a:stretch>
              </p:blipFill>
              <p:spPr>
                <a:xfrm>
                  <a:off x="14954" y="5485"/>
                  <a:ext cx="4989" cy="5512"/>
                </a:xfrm>
                <a:prstGeom prst="rect">
                  <a:avLst/>
                </a:prstGeom>
              </p:spPr>
            </p:pic>
            <p:pic>
              <p:nvPicPr>
                <p:cNvPr id="46" name="图片 45" descr="loading_yun_j.7c65634d.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3">
                  <a:alphaModFix amt="63000"/>
                  <a:lum bright="40000" contrast="-28000"/>
                </a:blip>
                <a:stretch>
                  <a:fillRect/>
                </a:stretch>
              </p:blipFill>
              <p:spPr>
                <a:xfrm flipH="1">
                  <a:off x="12561" y="1543"/>
                  <a:ext cx="5325" cy="1860"/>
                </a:xfrm>
                <a:prstGeom prst="rect">
                  <a:avLst/>
                </a:prstGeom>
              </p:spPr>
            </p:pic>
            <p:pic>
              <p:nvPicPr>
                <p:cNvPr id="47" name="图片 46" descr="loading_yun_j.7c65634d.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3">
                  <a:alphaModFix amt="63000"/>
                  <a:lum bright="40000" contrast="-28000"/>
                </a:blip>
                <a:stretch>
                  <a:fillRect/>
                </a:stretch>
              </p:blipFill>
              <p:spPr>
                <a:xfrm>
                  <a:off x="8204" y="6064"/>
                  <a:ext cx="3859" cy="13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图片 43" descr="a_bg_Hydro.015af75a.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/>
            <a:srcRect l="-10000" b="5824"/>
            <a:stretch>
              <a:fillRect/>
            </a:stretch>
          </p:blipFill>
          <p:spPr>
            <a:xfrm rot="5400000">
              <a:off x="8342" y="-1892"/>
              <a:ext cx="132" cy="14101"/>
            </a:xfrm>
            <a:prstGeom prst="rect">
              <a:avLst/>
            </a:prstGeom>
          </p:spPr>
        </p:pic>
        <p:pic>
          <p:nvPicPr>
            <p:cNvPr id="45" name="图片 44" descr="a_bg_Hydro.015af75a.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/>
            <a:srcRect r="29167" b="12612"/>
            <a:stretch>
              <a:fillRect/>
            </a:stretch>
          </p:blipFill>
          <p:spPr>
            <a:xfrm rot="5400000" flipH="1">
              <a:off x="4246" y="2511"/>
              <a:ext cx="85" cy="5862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6450" y="9987915"/>
            <a:ext cx="98583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5B8EDB"/>
                    </a:gs>
                  </a:gsLst>
                  <a:lin ang="5400000" scaled="0"/>
                </a:gra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  <a:sym typeface="+mn-ea"/>
              </a:rPr>
              <a:t>枫丹风格背景PPT介绍</a:t>
            </a:r>
          </a:p>
          <a:p>
            <a:endParaRPr lang="zh-CN" altLang="en-US" sz="7200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rgbClr val="5B8EDB"/>
                  </a:gs>
                </a:gsLst>
                <a:lin ang="5400000" scaled="0"/>
              </a:gradFill>
              <a:latin typeface="江西拙楷" panose="02010600040101010101" charset="-122"/>
              <a:ea typeface="江西拙楷" panose="02010600040101010101" charset="-122"/>
              <a:cs typeface="江西拙楷" panose="02010600040101010101" charset="-122"/>
              <a:sym typeface="+mn-ea"/>
            </a:endParaRPr>
          </a:p>
        </p:txBody>
      </p:sp>
      <p:pic>
        <p:nvPicPr>
          <p:cNvPr id="39" name="图片 38" descr="loading_yun_b.8d035836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/>
          <a:stretch>
            <a:fillRect/>
          </a:stretch>
        </p:blipFill>
        <p:spPr>
          <a:xfrm rot="1440000">
            <a:off x="-2510155" y="738505"/>
            <a:ext cx="1946275" cy="1800860"/>
          </a:xfrm>
          <a:prstGeom prst="rect">
            <a:avLst/>
          </a:prstGeom>
        </p:spPr>
      </p:pic>
      <p:pic>
        <p:nvPicPr>
          <p:cNvPr id="40" name="图片 39" descr="loading_yun_a.1ad92388.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/>
          <a:stretch>
            <a:fillRect/>
          </a:stretch>
        </p:blipFill>
        <p:spPr>
          <a:xfrm rot="780000" flipH="1">
            <a:off x="-3524250" y="-1068705"/>
            <a:ext cx="3389630" cy="3380740"/>
          </a:xfrm>
          <a:prstGeom prst="rect">
            <a:avLst/>
          </a:prstGeom>
        </p:spPr>
      </p:pic>
      <p:pic>
        <p:nvPicPr>
          <p:cNvPr id="52" name="图片 51" descr="图层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alphaModFix amt="0"/>
          </a:blip>
          <a:stretch>
            <a:fillRect/>
          </a:stretch>
        </p:blipFill>
        <p:spPr>
          <a:xfrm rot="16200000">
            <a:off x="2729865" y="4253865"/>
            <a:ext cx="2009775" cy="1400175"/>
          </a:xfrm>
          <a:prstGeom prst="rect">
            <a:avLst/>
          </a:prstGeom>
        </p:spPr>
      </p:pic>
      <p:pic>
        <p:nvPicPr>
          <p:cNvPr id="19" name="图片 18" descr="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694690" y="-11475085"/>
            <a:ext cx="13804900" cy="21803360"/>
          </a:xfrm>
          <a:prstGeom prst="rect">
            <a:avLst/>
          </a:prstGeom>
        </p:spPr>
      </p:pic>
      <p:pic>
        <p:nvPicPr>
          <p:cNvPr id="33" name="图片 32" descr="index_f.8aa5890f.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>
            <a:alphaModFix amt="0"/>
          </a:blip>
          <a:stretch>
            <a:fillRect/>
          </a:stretch>
        </p:blipFill>
        <p:spPr>
          <a:xfrm rot="2820000">
            <a:off x="-24734520" y="-21346795"/>
            <a:ext cx="55521225" cy="54934485"/>
          </a:xfrm>
          <a:prstGeom prst="rect">
            <a:avLst/>
          </a:prstGeom>
        </p:spPr>
      </p:pic>
      <p:pic>
        <p:nvPicPr>
          <p:cNvPr id="32" name="图片 31" descr="index_c_a.0c052983.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>
            <a:alphaModFix amt="0"/>
          </a:blip>
          <a:stretch>
            <a:fillRect/>
          </a:stretch>
        </p:blipFill>
        <p:spPr>
          <a:xfrm rot="16020000">
            <a:off x="-20610830" y="-12374245"/>
            <a:ext cx="36668710" cy="32451675"/>
          </a:xfrm>
          <a:prstGeom prst="rect">
            <a:avLst/>
          </a:prstGeom>
        </p:spPr>
      </p:pic>
      <p:pic>
        <p:nvPicPr>
          <p:cNvPr id="5" name="图片 4" descr="slg_wave_a.7e49540f.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8360000">
            <a:off x="9554210" y="8703310"/>
            <a:ext cx="8405495" cy="7543800"/>
          </a:xfrm>
          <a:prstGeom prst="rect">
            <a:avLst/>
          </a:prstGeom>
        </p:spPr>
      </p:pic>
      <p:pic>
        <p:nvPicPr>
          <p:cNvPr id="6" name="图片 5" descr="slg_wave_b.739afbbe.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-7692390" y="-8001000"/>
            <a:ext cx="7992745" cy="739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700000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-925195"/>
            <a:ext cx="12191365" cy="8930640"/>
          </a:xfrm>
          <a:prstGeom prst="rect">
            <a:avLst/>
          </a:prstGeom>
        </p:spPr>
      </p:pic>
      <p:pic>
        <p:nvPicPr>
          <p:cNvPr id="33" name="图片 32" descr="index_f.8aa5890f.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820000">
            <a:off x="-3848100" y="-6520815"/>
            <a:ext cx="20112355" cy="19899630"/>
          </a:xfrm>
          <a:prstGeom prst="rect">
            <a:avLst/>
          </a:prstGeom>
        </p:spPr>
      </p:pic>
      <p:pic>
        <p:nvPicPr>
          <p:cNvPr id="19" name="图片 18" descr="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94690" y="-27502485"/>
            <a:ext cx="13804900" cy="21803360"/>
          </a:xfrm>
          <a:prstGeom prst="rect">
            <a:avLst/>
          </a:prstGeom>
        </p:spPr>
      </p:pic>
      <p:pic>
        <p:nvPicPr>
          <p:cNvPr id="32" name="图片 31" descr="index_c_a.0c052983.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020000">
            <a:off x="-1118870" y="-2924175"/>
            <a:ext cx="13283565" cy="11755755"/>
          </a:xfrm>
          <a:prstGeom prst="rect">
            <a:avLst/>
          </a:prstGeom>
        </p:spPr>
      </p:pic>
      <p:pic>
        <p:nvPicPr>
          <p:cNvPr id="17" name="图片 16" descr="stage9_bg_mc_chilun_lt_chilun1_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77255" y="2663825"/>
            <a:ext cx="808990" cy="808990"/>
          </a:xfrm>
          <a:prstGeom prst="rect">
            <a:avLst/>
          </a:prstGeom>
        </p:spPr>
      </p:pic>
      <p:pic>
        <p:nvPicPr>
          <p:cNvPr id="14" name="图片 13" descr="stage9_bg_mc_chilun_lt_chilun1_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1590" y="1316355"/>
            <a:ext cx="1449070" cy="1449070"/>
          </a:xfrm>
          <a:prstGeom prst="rect">
            <a:avLst/>
          </a:prstGeom>
        </p:spPr>
      </p:pic>
      <p:pic>
        <p:nvPicPr>
          <p:cNvPr id="18" name="图片 17" descr="stage9_bg_mc_chilun_lt_chilun1_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29400" y="3409950"/>
            <a:ext cx="1449070" cy="1449070"/>
          </a:xfrm>
          <a:prstGeom prst="rect">
            <a:avLst/>
          </a:prstGeom>
        </p:spPr>
      </p:pic>
      <p:pic>
        <p:nvPicPr>
          <p:cNvPr id="26" name="图片 25" descr="stage9_bg_mc_chilun_lt_chilun1_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2335" y="4719320"/>
            <a:ext cx="808990" cy="808990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6791325" y="1720215"/>
            <a:ext cx="609600" cy="609600"/>
          </a:xfrm>
          <a:prstGeom prst="ellipse">
            <a:avLst/>
          </a:prstGeom>
          <a:solidFill>
            <a:srgbClr val="75A2E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flipV="1">
            <a:off x="3888105" y="2247900"/>
            <a:ext cx="2420620" cy="76200"/>
          </a:xfrm>
          <a:prstGeom prst="rect">
            <a:avLst/>
          </a:prstGeom>
          <a:gradFill>
            <a:gsLst>
              <a:gs pos="100000">
                <a:srgbClr val="92B7E6"/>
              </a:gs>
              <a:gs pos="20000">
                <a:srgbClr val="CFE3FB">
                  <a:alpha val="2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" name="矩形 57"/>
          <p:cNvSpPr/>
          <p:nvPr>
            <p:custDataLst>
              <p:tags r:id="rId1"/>
            </p:custDataLst>
          </p:nvPr>
        </p:nvSpPr>
        <p:spPr>
          <a:xfrm flipV="1">
            <a:off x="4015105" y="4363085"/>
            <a:ext cx="2420620" cy="76200"/>
          </a:xfrm>
          <a:prstGeom prst="rect">
            <a:avLst/>
          </a:prstGeom>
          <a:gradFill>
            <a:gsLst>
              <a:gs pos="100000">
                <a:srgbClr val="92B7E6"/>
              </a:gs>
              <a:gs pos="20000">
                <a:srgbClr val="CFE3FB">
                  <a:alpha val="2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" name="矩形 58"/>
          <p:cNvSpPr/>
          <p:nvPr>
            <p:custDataLst>
              <p:tags r:id="rId2"/>
            </p:custDataLst>
          </p:nvPr>
        </p:nvSpPr>
        <p:spPr>
          <a:xfrm flipV="1">
            <a:off x="6995160" y="3225165"/>
            <a:ext cx="2420620" cy="76200"/>
          </a:xfrm>
          <a:prstGeom prst="rect">
            <a:avLst/>
          </a:prstGeom>
          <a:gradFill>
            <a:gsLst>
              <a:gs pos="100000">
                <a:srgbClr val="92B7E6"/>
              </a:gs>
              <a:gs pos="20000">
                <a:srgbClr val="CFE3FB">
                  <a:alpha val="2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" name="矩形 59"/>
          <p:cNvSpPr/>
          <p:nvPr>
            <p:custDataLst>
              <p:tags r:id="rId3"/>
            </p:custDataLst>
          </p:nvPr>
        </p:nvSpPr>
        <p:spPr>
          <a:xfrm flipV="1">
            <a:off x="6955790" y="5351145"/>
            <a:ext cx="2420620" cy="76200"/>
          </a:xfrm>
          <a:prstGeom prst="rect">
            <a:avLst/>
          </a:prstGeom>
          <a:gradFill>
            <a:gsLst>
              <a:gs pos="100000">
                <a:srgbClr val="92B7E6"/>
              </a:gs>
              <a:gs pos="20000">
                <a:srgbClr val="CFE3FB">
                  <a:alpha val="2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slg_wave_b.739afbbe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734185" y="-925195"/>
            <a:ext cx="7992745" cy="7392035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63870" y="462280"/>
            <a:ext cx="8405495" cy="754380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sp>
        <p:nvSpPr>
          <p:cNvPr id="35" name="文本框 34"/>
          <p:cNvSpPr txBox="1"/>
          <p:nvPr/>
        </p:nvSpPr>
        <p:spPr>
          <a:xfrm>
            <a:off x="7713980" y="190500"/>
            <a:ext cx="156972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5B8EDB"/>
                    </a:gs>
                  </a:gsLst>
                  <a:lin ang="5400000" scaled="0"/>
                </a:gra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</a:rPr>
              <a:t>目</a:t>
            </a:r>
          </a:p>
          <a:p>
            <a:endParaRPr lang="zh-CN" altLang="en-US" sz="4000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rgbClr val="5B8EDB"/>
                  </a:gs>
                </a:gsLst>
                <a:lin ang="5400000" scaled="0"/>
              </a:gradFill>
              <a:latin typeface="江西拙楷" panose="02010600040101010101" charset="-122"/>
              <a:ea typeface="江西拙楷" panose="02010600040101010101" charset="-122"/>
              <a:cs typeface="江西拙楷" panose="02010600040101010101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4"/>
            </p:custDataLst>
          </p:nvPr>
        </p:nvSpPr>
        <p:spPr>
          <a:xfrm>
            <a:off x="8613140" y="951865"/>
            <a:ext cx="15697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rgbClr val="5B8EDB"/>
                    </a:gs>
                  </a:gsLst>
                  <a:lin ang="5400000" scaled="0"/>
                </a:gradFill>
                <a:latin typeface="江西拙楷" panose="02010600040101010101" charset="-122"/>
                <a:ea typeface="江西拙楷" panose="02010600040101010101" charset="-122"/>
                <a:cs typeface="江西拙楷" panose="02010600040101010101" charset="-122"/>
              </a:rPr>
              <a:t>录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506187" y="1765905"/>
            <a:ext cx="5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</a:rPr>
              <a:t>Launcher&amp;index</a:t>
            </a:r>
            <a:r>
              <a:rPr lang="zh-CN" altLang="en-US" sz="2400" b="1" dirty="0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</a:rPr>
              <a:t>仿若无因飘落的轻雨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870700" y="2780665"/>
            <a:ext cx="3057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</a:rPr>
              <a:t>向深水中的晨星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887470" y="3920490"/>
            <a:ext cx="3590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雨轻的落飘因无若</a:t>
            </a:r>
            <a:r>
              <a:rPr lang="zh-CN" altLang="en-US" sz="2400" b="1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</a:rPr>
              <a:t>仿</a:t>
            </a: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833235" y="4875530"/>
            <a:ext cx="3057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星晨的中水深</a:t>
            </a:r>
            <a:r>
              <a:rPr lang="zh-CN" altLang="en-US" sz="2400" b="1">
                <a:solidFill>
                  <a:srgbClr val="7AA6E3"/>
                </a:solidFill>
                <a:latin typeface="卓健橄榄简体" panose="00000506000000000000" charset="-120"/>
                <a:ea typeface="卓健橄榄简体" panose="00000506000000000000" charset="-120"/>
              </a:rPr>
              <a:t>向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760845" y="1807210"/>
            <a:ext cx="716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01</a:t>
            </a:r>
          </a:p>
        </p:txBody>
      </p:sp>
      <p:sp>
        <p:nvSpPr>
          <p:cNvPr id="30" name="椭圆 29"/>
          <p:cNvSpPr/>
          <p:nvPr>
            <p:custDataLst>
              <p:tags r:id="rId8"/>
            </p:custDataLst>
          </p:nvPr>
        </p:nvSpPr>
        <p:spPr>
          <a:xfrm>
            <a:off x="6074410" y="2753995"/>
            <a:ext cx="609600" cy="609600"/>
          </a:xfrm>
          <a:prstGeom prst="ellipse">
            <a:avLst/>
          </a:prstGeom>
          <a:solidFill>
            <a:srgbClr val="75A2E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6043930" y="2840990"/>
            <a:ext cx="716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02</a:t>
            </a:r>
          </a:p>
        </p:txBody>
      </p:sp>
      <p:sp>
        <p:nvSpPr>
          <p:cNvPr id="38" name="椭圆 37"/>
          <p:cNvSpPr/>
          <p:nvPr>
            <p:custDataLst>
              <p:tags r:id="rId10"/>
            </p:custDataLst>
          </p:nvPr>
        </p:nvSpPr>
        <p:spPr>
          <a:xfrm>
            <a:off x="7025640" y="3829685"/>
            <a:ext cx="609600" cy="609600"/>
          </a:xfrm>
          <a:prstGeom prst="ellipse">
            <a:avLst/>
          </a:prstGeom>
          <a:solidFill>
            <a:srgbClr val="75A2E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>
            <p:custDataLst>
              <p:tags r:id="rId11"/>
            </p:custDataLst>
          </p:nvPr>
        </p:nvSpPr>
        <p:spPr>
          <a:xfrm>
            <a:off x="6995160" y="3916680"/>
            <a:ext cx="716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03</a:t>
            </a:r>
          </a:p>
        </p:txBody>
      </p:sp>
      <p:sp>
        <p:nvSpPr>
          <p:cNvPr id="43" name="椭圆 42"/>
          <p:cNvSpPr/>
          <p:nvPr>
            <p:custDataLst>
              <p:tags r:id="rId12"/>
            </p:custDataLst>
          </p:nvPr>
        </p:nvSpPr>
        <p:spPr>
          <a:xfrm>
            <a:off x="6089650" y="4815205"/>
            <a:ext cx="609600" cy="609600"/>
          </a:xfrm>
          <a:prstGeom prst="ellipse">
            <a:avLst/>
          </a:prstGeom>
          <a:solidFill>
            <a:srgbClr val="75A2E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>
            <p:custDataLst>
              <p:tags r:id="rId13"/>
            </p:custDataLst>
          </p:nvPr>
        </p:nvSpPr>
        <p:spPr>
          <a:xfrm>
            <a:off x="6059170" y="4902200"/>
            <a:ext cx="716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700000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5195"/>
            <a:ext cx="12191365" cy="8930640"/>
          </a:xfrm>
          <a:prstGeom prst="rect">
            <a:avLst/>
          </a:prstGeom>
        </p:spPr>
      </p:pic>
      <p:pic>
        <p:nvPicPr>
          <p:cNvPr id="33" name="图片 32" descr="index_f.8aa5890f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20000">
            <a:off x="-3848100" y="-6520815"/>
            <a:ext cx="20112355" cy="19899630"/>
          </a:xfrm>
          <a:prstGeom prst="rect">
            <a:avLst/>
          </a:prstGeom>
        </p:spPr>
      </p:pic>
      <p:pic>
        <p:nvPicPr>
          <p:cNvPr id="19" name="图片 18" descr="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4690" y="-27502485"/>
            <a:ext cx="13804900" cy="21803360"/>
          </a:xfrm>
          <a:prstGeom prst="rect">
            <a:avLst/>
          </a:prstGeom>
        </p:spPr>
      </p:pic>
      <p:pic>
        <p:nvPicPr>
          <p:cNvPr id="32" name="图片 31" descr="index_c_a.0c052983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020000">
            <a:off x="-1118870" y="-2924175"/>
            <a:ext cx="13283565" cy="11755755"/>
          </a:xfrm>
          <a:prstGeom prst="rect">
            <a:avLst/>
          </a:prstGeom>
        </p:spPr>
      </p:pic>
      <p:pic>
        <p:nvPicPr>
          <p:cNvPr id="6" name="图片 5" descr="slg_wave_b.739afbbe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 rot="240000">
            <a:off x="-2393315" y="-61995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 rot="19260000">
            <a:off x="-5125720" y="-369189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700000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7F44C-6DE7-FD5C-A5FE-75EDE9E7B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>
            <a:extLst>
              <a:ext uri="{FF2B5EF4-FFF2-40B4-BE49-F238E27FC236}">
                <a16:creationId xmlns:a16="http://schemas.microsoft.com/office/drawing/2014/main" id="{2DEE199B-9D2D-BB6B-60C5-9F668BE373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>
            <a:extLst>
              <a:ext uri="{FF2B5EF4-FFF2-40B4-BE49-F238E27FC236}">
                <a16:creationId xmlns:a16="http://schemas.microsoft.com/office/drawing/2014/main" id="{E2A0632A-6D1A-8330-B8FD-A6185ECFAB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>
            <a:extLst>
              <a:ext uri="{FF2B5EF4-FFF2-40B4-BE49-F238E27FC236}">
                <a16:creationId xmlns:a16="http://schemas.microsoft.com/office/drawing/2014/main" id="{1FD89E49-D12C-9DAA-F626-4E2F29BC97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>
            <a:extLst>
              <a:ext uri="{FF2B5EF4-FFF2-40B4-BE49-F238E27FC236}">
                <a16:creationId xmlns:a16="http://schemas.microsoft.com/office/drawing/2014/main" id="{C7DE03A1-CF81-7FD0-810D-3B7D2B6860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>
            <a:extLst>
              <a:ext uri="{FF2B5EF4-FFF2-40B4-BE49-F238E27FC236}">
                <a16:creationId xmlns:a16="http://schemas.microsoft.com/office/drawing/2014/main" id="{0C8D663A-8C77-127D-4F8D-D7F8F4E7C8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alphaModFix amt="20000"/>
          </a:blip>
          <a:stretch>
            <a:fillRect/>
          </a:stretch>
        </p:blipFill>
        <p:spPr>
          <a:xfrm>
            <a:off x="2552700" y="2044065"/>
            <a:ext cx="1010412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9975AA-7A75-EB83-6626-EAF99F367600}"/>
              </a:ext>
            </a:extLst>
          </p:cNvPr>
          <p:cNvSpPr txBox="1"/>
          <p:nvPr/>
        </p:nvSpPr>
        <p:spPr>
          <a:xfrm>
            <a:off x="1631315" y="275590"/>
            <a:ext cx="713105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83CBF0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仿若</a:t>
            </a:r>
            <a:endParaRPr lang="zh-CN" altLang="en-US" sz="54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  <a:sym typeface="+mn-ea"/>
            </a:endParaRPr>
          </a:p>
          <a:p>
            <a:r>
              <a:rPr lang="zh-CN" altLang="en-US" sz="4000" b="1" dirty="0">
                <a:solidFill>
                  <a:srgbClr val="83CBF0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无因飘落的</a:t>
            </a:r>
            <a:endParaRPr lang="zh-CN" altLang="en-US" sz="48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  <a:sym typeface="+mn-ea"/>
            </a:endParaRPr>
          </a:p>
          <a:p>
            <a:r>
              <a:rPr lang="zh-CN" altLang="en-US" sz="6000" b="1" dirty="0">
                <a:solidFill>
                  <a:srgbClr val="83CBF0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轻雨</a:t>
            </a:r>
            <a:endParaRPr lang="zh-CN" altLang="en-US" sz="60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  <a:p>
            <a:endParaRPr lang="zh-CN" altLang="en-US" sz="60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006523-FAD1-8C4B-04C7-83D572537567}"/>
              </a:ext>
            </a:extLst>
          </p:cNvPr>
          <p:cNvSpPr/>
          <p:nvPr/>
        </p:nvSpPr>
        <p:spPr>
          <a:xfrm>
            <a:off x="607060" y="407670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F9A4F5C-5E09-0178-49D7-4801F632D8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07060" y="353695"/>
            <a:ext cx="791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</a:t>
            </a:r>
          </a:p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1</a:t>
            </a:r>
          </a:p>
        </p:txBody>
      </p:sp>
      <p:pic>
        <p:nvPicPr>
          <p:cNvPr id="21" name="图片 20" descr="youhailang.0efd1ee4.">
            <a:extLst>
              <a:ext uri="{FF2B5EF4-FFF2-40B4-BE49-F238E27FC236}">
                <a16:creationId xmlns:a16="http://schemas.microsoft.com/office/drawing/2014/main" id="{0165932C-9908-D439-37B6-C6AEAC890E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alphaModFix amt="40000"/>
          </a:blip>
          <a:srcRect r="20793"/>
          <a:stretch>
            <a:fillRect/>
          </a:stretch>
        </p:blipFill>
        <p:spPr>
          <a:xfrm>
            <a:off x="2098040" y="581660"/>
            <a:ext cx="2693670" cy="1761490"/>
          </a:xfrm>
          <a:prstGeom prst="rect">
            <a:avLst/>
          </a:prstGeom>
        </p:spPr>
      </p:pic>
      <p:pic>
        <p:nvPicPr>
          <p:cNvPr id="15" name="图片 14" descr="battlemsg_img">
            <a:extLst>
              <a:ext uri="{FF2B5EF4-FFF2-40B4-BE49-F238E27FC236}">
                <a16:creationId xmlns:a16="http://schemas.microsoft.com/office/drawing/2014/main" id="{683C7804-8B2C-79BF-6182-9DA4B33E5A6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pic>
        <p:nvPicPr>
          <p:cNvPr id="32" name="图片 31" descr="a_bg_Hydro.015af75a.">
            <a:extLst>
              <a:ext uri="{FF2B5EF4-FFF2-40B4-BE49-F238E27FC236}">
                <a16:creationId xmlns:a16="http://schemas.microsoft.com/office/drawing/2014/main" id="{E882B9CD-B49C-0785-CDC2-2E764731229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>
            <a:extLst>
              <a:ext uri="{FF2B5EF4-FFF2-40B4-BE49-F238E27FC236}">
                <a16:creationId xmlns:a16="http://schemas.microsoft.com/office/drawing/2014/main" id="{9B296343-1CDD-6ADE-521B-ECC5513CF00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6CC8DC9B-B03D-497A-B93D-DD64F50AF37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>
            <a:extLst>
              <a:ext uri="{FF2B5EF4-FFF2-40B4-BE49-F238E27FC236}">
                <a16:creationId xmlns:a16="http://schemas.microsoft.com/office/drawing/2014/main" id="{0AFBD88E-0FE2-7C58-C94C-0C72429BC52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>
            <a:extLst>
              <a:ext uri="{FF2B5EF4-FFF2-40B4-BE49-F238E27FC236}">
                <a16:creationId xmlns:a16="http://schemas.microsoft.com/office/drawing/2014/main" id="{47CBCC80-4489-77E6-476D-42727A622E7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>
            <a:extLst>
              <a:ext uri="{FF2B5EF4-FFF2-40B4-BE49-F238E27FC236}">
                <a16:creationId xmlns:a16="http://schemas.microsoft.com/office/drawing/2014/main" id="{2D7191A2-8F9D-6CAC-98C2-03A6D66E7F52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89AFF286-9673-FCB2-C6B3-44C42F97417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>
            <a:extLst>
              <a:ext uri="{FF2B5EF4-FFF2-40B4-BE49-F238E27FC236}">
                <a16:creationId xmlns:a16="http://schemas.microsoft.com/office/drawing/2014/main" id="{4FF7AA15-6E75-9BC4-491C-3AA8AE2FD067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>
            <a:extLst>
              <a:ext uri="{FF2B5EF4-FFF2-40B4-BE49-F238E27FC236}">
                <a16:creationId xmlns:a16="http://schemas.microsoft.com/office/drawing/2014/main" id="{B1D1B9EE-A244-0491-BA7E-C9A731523D4F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165D8F-CE08-0601-E80F-4F871B0AF0A7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98" y="211776"/>
            <a:ext cx="5151939" cy="403293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E8FC510-7DEB-3793-7558-B4A359EACCDC}"/>
              </a:ext>
            </a:extLst>
          </p:cNvPr>
          <p:cNvSpPr/>
          <p:nvPr/>
        </p:nvSpPr>
        <p:spPr>
          <a:xfrm>
            <a:off x="2298488" y="2463879"/>
            <a:ext cx="295465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Launcher</a:t>
            </a:r>
          </a:p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页面介绍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B46C0C84-EDBA-2C53-8758-AC0D1D357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34" y="4616783"/>
            <a:ext cx="8011353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         这个页面以全屏视频背景和激励性口号“一次只做一件事，做到最好！”为核心，旨在吸引用户的注意力。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0607"/>
                </a:solidFill>
                <a:effectLst/>
                <a:latin typeface="Arial" panose="020B0604020202020204" pitchFamily="34" charset="0"/>
                <a:ea typeface="-apple-system"/>
              </a:rPr>
              <a:t>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60607"/>
                </a:solidFill>
                <a:effectLst/>
                <a:latin typeface="Arial" panose="020B0604020202020204" pitchFamily="34" charset="0"/>
                <a:ea typeface="-apple-system"/>
              </a:rPr>
              <a:t>页面设计简洁现代，使用了视口单位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60607"/>
                </a:solidFill>
                <a:effectLst/>
                <a:latin typeface="Arial Unicode MS" panose="020B0604020202020204" pitchFamily="34" charset="-122"/>
              </a:rPr>
              <a:t>vh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60607"/>
                </a:solidFill>
                <a:effectLst/>
                <a:ea typeface="-apple-system"/>
              </a:rPr>
              <a:t>来确保响应式布局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0607"/>
                </a:solidFill>
                <a:effectLst/>
                <a:ea typeface="-apple-system"/>
              </a:rPr>
              <a:t>，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适应不同设备。我们还巧妙地运用了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CSS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动画，比如按钮悬停时的缩放和背景模糊效果，增强了用户的互动体验。页面底部提供了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外网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部署链接和项目</a:t>
            </a:r>
            <a:r>
              <a:rPr lang="en-US" altLang="zh-CN" b="0" i="0" dirty="0" err="1">
                <a:solidFill>
                  <a:srgbClr val="060607"/>
                </a:solidFill>
                <a:effectLst/>
                <a:latin typeface="-apple-system"/>
              </a:rPr>
              <a:t>Gitee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仓库，方便用户进一步探索和了解我们的工作。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26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层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slg_wave_b.739afbbe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 rot="240000">
            <a:off x="-20071080" y="-8561705"/>
            <a:ext cx="23646130" cy="21869400"/>
          </a:xfrm>
          <a:prstGeom prst="rect">
            <a:avLst/>
          </a:prstGeom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5" name="图片 4" descr="slg_wave_a.7e49540f.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/>
          <a:stretch>
            <a:fillRect/>
          </a:stretch>
        </p:blipFill>
        <p:spPr>
          <a:xfrm rot="19260000">
            <a:off x="11790680" y="1642110"/>
            <a:ext cx="18778855" cy="16854170"/>
          </a:xfrm>
          <a:prstGeom prst="rect">
            <a:avLst/>
          </a:prstGeom>
          <a:ln>
            <a:noFill/>
          </a:ln>
          <a:effectLst>
            <a:glow rad="38100">
              <a:schemeClr val="bg1">
                <a:alpha val="100000"/>
              </a:schemeClr>
            </a:glow>
          </a:effectLst>
        </p:spPr>
      </p:pic>
      <p:pic>
        <p:nvPicPr>
          <p:cNvPr id="4" name="图片 3" descr="loading_left_cloud.0aa1e84b.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alphaModFix amt="20000"/>
          </a:blip>
          <a:stretch>
            <a:fillRect/>
          </a:stretch>
        </p:blipFill>
        <p:spPr>
          <a:xfrm>
            <a:off x="-1843405" y="2044065"/>
            <a:ext cx="10213975" cy="6858000"/>
          </a:xfrm>
          <a:prstGeom prst="rect">
            <a:avLst/>
          </a:prstGeom>
        </p:spPr>
      </p:pic>
      <p:pic>
        <p:nvPicPr>
          <p:cNvPr id="7" name="图片 6" descr="loading_right_cloud_2.8874dabb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alphaModFix amt="20000"/>
          </a:blip>
          <a:stretch>
            <a:fillRect/>
          </a:stretch>
        </p:blipFill>
        <p:spPr>
          <a:xfrm>
            <a:off x="2552700" y="2044065"/>
            <a:ext cx="1010412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1315" y="275590"/>
            <a:ext cx="713105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83CBF0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仿若</a:t>
            </a:r>
            <a:endParaRPr lang="zh-CN" altLang="en-US" sz="54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  <a:sym typeface="+mn-ea"/>
            </a:endParaRPr>
          </a:p>
          <a:p>
            <a:r>
              <a:rPr lang="zh-CN" altLang="en-US" sz="4000" b="1" dirty="0">
                <a:solidFill>
                  <a:srgbClr val="83CBF0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无因飘落的</a:t>
            </a:r>
            <a:endParaRPr lang="zh-CN" altLang="en-US" sz="48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  <a:sym typeface="+mn-ea"/>
            </a:endParaRPr>
          </a:p>
          <a:p>
            <a:r>
              <a:rPr lang="zh-CN" altLang="en-US" sz="6000" b="1" dirty="0">
                <a:solidFill>
                  <a:srgbClr val="83CBF0"/>
                </a:solidFill>
                <a:latin typeface="卓健橄榄简体" panose="00000506000000000000" charset="-120"/>
                <a:ea typeface="卓健橄榄简体" panose="00000506000000000000" charset="-120"/>
                <a:sym typeface="+mn-ea"/>
              </a:rPr>
              <a:t>轻雨</a:t>
            </a:r>
            <a:endParaRPr lang="zh-CN" altLang="en-US" sz="60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  <a:p>
            <a:endParaRPr lang="zh-CN" altLang="en-US" sz="6000" b="1" dirty="0">
              <a:solidFill>
                <a:srgbClr val="83CBF0"/>
              </a:solidFill>
              <a:latin typeface="卓健橄榄简体" panose="00000506000000000000" charset="-120"/>
              <a:ea typeface="卓健橄榄简体" panose="00000506000000000000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7060" y="407670"/>
            <a:ext cx="866775" cy="1884045"/>
          </a:xfrm>
          <a:prstGeom prst="rect">
            <a:avLst/>
          </a:prstGeom>
          <a:solidFill>
            <a:srgbClr val="83C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607060" y="353695"/>
            <a:ext cx="791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0</a:t>
            </a:r>
          </a:p>
          <a:p>
            <a:r>
              <a:rPr lang="en-US" altLang="zh-CN" sz="6000">
                <a:solidFill>
                  <a:schemeClr val="bg1"/>
                </a:solidFill>
                <a:latin typeface="Goudy Stout" panose="0202090407030B020401" charset="0"/>
                <a:cs typeface="Goudy Stout" panose="0202090407030B020401" charset="0"/>
              </a:rPr>
              <a:t>1</a:t>
            </a:r>
          </a:p>
        </p:txBody>
      </p:sp>
      <p:pic>
        <p:nvPicPr>
          <p:cNvPr id="21" name="图片 20" descr="youhailang.0efd1ee4.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alphaModFix amt="40000"/>
          </a:blip>
          <a:srcRect r="20793"/>
          <a:stretch>
            <a:fillRect/>
          </a:stretch>
        </p:blipFill>
        <p:spPr>
          <a:xfrm>
            <a:off x="2098040" y="581660"/>
            <a:ext cx="2693670" cy="1761490"/>
          </a:xfrm>
          <a:prstGeom prst="rect">
            <a:avLst/>
          </a:prstGeom>
        </p:spPr>
      </p:pic>
      <p:pic>
        <p:nvPicPr>
          <p:cNvPr id="15" name="图片 14" descr="battlemsg_im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rcRect r="51089"/>
          <a:stretch>
            <a:fillRect/>
          </a:stretch>
        </p:blipFill>
        <p:spPr>
          <a:xfrm rot="20520000">
            <a:off x="8741410" y="3926205"/>
            <a:ext cx="3194050" cy="2989580"/>
          </a:xfrm>
          <a:prstGeom prst="rect">
            <a:avLst/>
          </a:prstGeom>
        </p:spPr>
      </p:pic>
      <p:pic>
        <p:nvPicPr>
          <p:cNvPr id="32" name="图片 31" descr="a_bg_Hydro.015af75a.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/>
          <a:srcRect t="35143" b="48145"/>
          <a:stretch>
            <a:fillRect/>
          </a:stretch>
        </p:blipFill>
        <p:spPr>
          <a:xfrm>
            <a:off x="-8074025" y="3757930"/>
            <a:ext cx="7981315" cy="2734310"/>
          </a:xfrm>
          <a:prstGeom prst="rect">
            <a:avLst/>
          </a:prstGeom>
        </p:spPr>
      </p:pic>
      <p:pic>
        <p:nvPicPr>
          <p:cNvPr id="33" name="图片 32" descr="图层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alphaModFix amt="70000"/>
          </a:blip>
          <a:stretch>
            <a:fillRect/>
          </a:stretch>
        </p:blipFill>
        <p:spPr>
          <a:xfrm rot="16200000" flipH="1" flipV="1">
            <a:off x="-7792720" y="4726305"/>
            <a:ext cx="1586230" cy="2106295"/>
          </a:xfrm>
          <a:prstGeom prst="rect">
            <a:avLst/>
          </a:prstGeom>
        </p:spPr>
      </p:pic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12656820" y="581660"/>
            <a:ext cx="866775" cy="1884045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a_bg_Hydro.015af75a.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/>
          <a:srcRect t="33356" b="48145"/>
          <a:stretch>
            <a:fillRect/>
          </a:stretch>
        </p:blipFill>
        <p:spPr>
          <a:xfrm flipV="1">
            <a:off x="-8052435" y="396240"/>
            <a:ext cx="7950200" cy="3014980"/>
          </a:xfrm>
          <a:prstGeom prst="rect">
            <a:avLst/>
          </a:prstGeom>
        </p:spPr>
      </p:pic>
      <p:pic>
        <p:nvPicPr>
          <p:cNvPr id="38" name="图片 37" descr="图层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-1950085" y="668020"/>
            <a:ext cx="1857375" cy="2743200"/>
          </a:xfrm>
          <a:prstGeom prst="rect">
            <a:avLst/>
          </a:prstGeom>
        </p:spPr>
      </p:pic>
      <p:pic>
        <p:nvPicPr>
          <p:cNvPr id="39" name="图片 38" descr="loading_top_cloud.17895bb3.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>
            <a:alphaModFix amt="51000"/>
          </a:blip>
          <a:stretch>
            <a:fillRect/>
          </a:stretch>
        </p:blipFill>
        <p:spPr>
          <a:xfrm>
            <a:off x="-6790055" y="-29845"/>
            <a:ext cx="6697345" cy="2321560"/>
          </a:xfrm>
          <a:prstGeom prst="rect">
            <a:avLst/>
          </a:prstGeom>
        </p:spPr>
      </p:pic>
      <p:sp>
        <p:nvSpPr>
          <p:cNvPr id="40" name="矩形 39"/>
          <p:cNvSpPr/>
          <p:nvPr>
            <p:custDataLst>
              <p:tags r:id="rId12"/>
            </p:custDataLst>
          </p:nvPr>
        </p:nvSpPr>
        <p:spPr>
          <a:xfrm>
            <a:off x="12644120" y="2688590"/>
            <a:ext cx="3028950" cy="3803650"/>
          </a:xfrm>
          <a:prstGeom prst="rect">
            <a:avLst/>
          </a:prstGeom>
          <a:solidFill>
            <a:srgbClr val="7A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stamp_5.20eb7ba5.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/>
          <a:srcRect l="6896" t="4120" r="6000" b="5264"/>
          <a:stretch>
            <a:fillRect/>
          </a:stretch>
        </p:blipFill>
        <p:spPr>
          <a:xfrm>
            <a:off x="13338810" y="2798445"/>
            <a:ext cx="2259330" cy="3631565"/>
          </a:xfrm>
          <a:prstGeom prst="rect">
            <a:avLst/>
          </a:prstGeom>
        </p:spPr>
      </p:pic>
      <p:pic>
        <p:nvPicPr>
          <p:cNvPr id="42" name="图片 41" descr="loading_top_cloud.17895bb3.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>
            <a:alphaModFix amt="51000"/>
          </a:blip>
          <a:stretch>
            <a:fillRect/>
          </a:stretch>
        </p:blipFill>
        <p:spPr>
          <a:xfrm flipH="1" flipV="1">
            <a:off x="12284075" y="4537075"/>
            <a:ext cx="6697345" cy="23215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AE1413-6FDD-4CF7-418D-D6ADF7B2169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3" y="2573949"/>
            <a:ext cx="5151939" cy="40329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B0F56A-6D43-01C5-0847-3FAA2AC1F0C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91056" y="919410"/>
            <a:ext cx="5668857" cy="540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3OGNjZDQ1MDRmNGJjNzI5MGZmMDNjZjIxODU4NWMifQ=="/>
  <p:tag name="KSO_WPP_MARK_KEY" val="3c5bb5a8-c589-4e15-a04f-28f202710c7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857</Words>
  <Application>Microsoft Office PowerPoint</Application>
  <PresentationFormat>宽屏</PresentationFormat>
  <Paragraphs>100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-apple-system</vt:lpstr>
      <vt:lpstr>Arial Unicode MS</vt:lpstr>
      <vt:lpstr>仓耳舒圆体 W03</vt:lpstr>
      <vt:lpstr>江西拙楷</vt:lpstr>
      <vt:lpstr>素材集市酷方体</vt:lpstr>
      <vt:lpstr>卓健橄榄简体</vt:lpstr>
      <vt:lpstr>Arial</vt:lpstr>
      <vt:lpstr>Calibri</vt:lpstr>
      <vt:lpstr>Goudy Stout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COSMOSOCEAN</dc:creator>
  <cp:lastModifiedBy>Zachary CAO</cp:lastModifiedBy>
  <cp:revision>193</cp:revision>
  <dcterms:created xsi:type="dcterms:W3CDTF">2023-10-16T08:31:00Z</dcterms:created>
  <dcterms:modified xsi:type="dcterms:W3CDTF">2024-12-18T13:40:12Z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815A340580D74A4A83F93BC01D76939D_12</vt:lpwstr>
  </property>
  <property fmtid="{D5CDD505-2E9C-101B-9397-08002B2CF9AE}" pid="3" name="KSOProductBuildVer">
    <vt:lpwstr>2052-11.1.0.14309</vt:lpwstr>
  </property>
</Properties>
</file>